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9" r:id="rId3"/>
    <p:sldId id="273" r:id="rId4"/>
  </p:sldIdLst>
  <p:sldSz cx="6858000" cy="9144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B339B07-7E8E-4801-B595-3129CC1BC7F1}">
          <p14:sldIdLst>
            <p14:sldId id="278"/>
          </p14:sldIdLst>
        </p14:section>
        <p14:section name="Раздел без заголовка" id="{0C1F45D1-F0E5-44A7-8FDF-3979E581DE8B}">
          <p14:sldIdLst>
            <p14:sldId id="269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24" autoAdjust="0"/>
  </p:normalViewPr>
  <p:slideViewPr>
    <p:cSldViewPr>
      <p:cViewPr varScale="1">
        <p:scale>
          <a:sx n="67" d="100"/>
          <a:sy n="67" d="100"/>
        </p:scale>
        <p:origin x="233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74A14-1706-4365-82B8-8E4E28408110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5254-3071-4ACF-B73E-2869FAC8F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0E99-99F6-4FC4-A541-1E5007E24924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E5A7-2231-4F96-91B2-35BA5A275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EECE-3CD2-4C22-85F6-96D95BDCC5CF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E0B7-DDA2-4059-97F6-823D10915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4022-46CE-4385-8704-9AD3BCE006E4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170B-6082-40AC-85BD-4B48793C1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560C2-50E8-40F4-8828-873E95C396F3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E23C-EF4F-4B07-8E78-54B7AF437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4DD3-014E-4814-B2D2-6F58B6E2AC7C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C36F-CEA6-42EB-B3F3-2445395FA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7907-DB2A-47D7-AD98-0C98714743FE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8724E-4705-425F-87E4-7E67AF7BB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2E10-D441-471D-B8E0-756B94F812FD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9B97-EA32-459D-B88E-CC60D2ADE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1E153-708E-42B6-BC78-2F021521C8B8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9A8E-EE14-4E33-A438-D62C2C9E7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38DB4-FA37-4DF5-B8E2-7039843D2835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5BE7B-11AB-4E40-8BDC-DB1523AEE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C0AB8-A42E-4D0C-AA61-7DB21220B876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67DAC-1C39-4318-8CB3-6FABA074F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141175-A244-43D8-A205-40211E21CDA6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E8587B-ADD8-4E2D-BB9A-E4D5098C4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3aafa14910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78638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332656" y="933034"/>
            <a:ext cx="6096719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ВЫБОРЫ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!</a:t>
            </a:r>
            <a:endParaRPr lang="ru-RU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 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октября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</a:p>
          <a:p>
            <a:pPr algn="ctr"/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школе состоятся</a:t>
            </a:r>
            <a:endParaRPr lang="ru-RU" sz="500" dirty="0">
              <a:ea typeface="Calibri" pitchFamily="34" charset="0"/>
            </a:endParaRPr>
          </a:p>
          <a:p>
            <a:pPr algn="ctr" eaLnBrk="0" hangingPunct="0"/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ВЫБОРЫ </a:t>
            </a:r>
          </a:p>
          <a:p>
            <a:pPr algn="ctr" eaLnBrk="0" hangingPunct="0"/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ЛИДЕРА 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ШКОЛЫ</a:t>
            </a:r>
          </a:p>
          <a:p>
            <a:pPr algn="ctr" eaLnBrk="0" hangingPunct="0"/>
            <a:r>
              <a:rPr lang="ru-RU" sz="2400" b="1" u="sng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В </a:t>
            </a:r>
            <a:r>
              <a:rPr lang="ru-RU" sz="2400" b="1" u="sng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выборах участвуют учащиеся 5-11 классов. </a:t>
            </a:r>
            <a:endParaRPr lang="ru-RU" sz="2400" b="1" u="sng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8196" name="Picture 4" descr="malish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813" y="6084168"/>
            <a:ext cx="952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571500" y="6357938"/>
            <a:ext cx="5643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от нас зависит, какова будет наша школьная жизнь:</a:t>
            </a:r>
          </a:p>
          <a:p>
            <a:pPr algn="ctr" eaLnBrk="0" hangingPunct="0"/>
            <a:r>
              <a:rPr lang="ru-RU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скучной или интересной!</a:t>
            </a:r>
            <a:endParaRPr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Пользователь1\AppData\Local\Temp\Rar$DI51.704\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93456"/>
              </p:ext>
            </p:extLst>
          </p:nvPr>
        </p:nvGraphicFramePr>
        <p:xfrm>
          <a:off x="620688" y="3203848"/>
          <a:ext cx="5665852" cy="5047488"/>
        </p:xfrm>
        <a:graphic>
          <a:graphicData uri="http://schemas.openxmlformats.org/drawingml/2006/table">
            <a:tbl>
              <a:tblPr/>
              <a:tblGrid>
                <a:gridCol w="21757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50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47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1 смена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u="sng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1 </a:t>
                      </a:r>
                      <a:r>
                        <a:rPr lang="ru-RU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ПЕРЕМЕНА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11а,б;10а,б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8.35- 8.55</a:t>
                      </a:r>
                      <a:endParaRPr lang="ru-RU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3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2 ПЕРЕМЕНА  3 ПЕРЕМЕНА 4 ПЕРЕМЕНА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Vrind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5 ПЕРЕМЕНА</a:t>
                      </a:r>
                      <a:r>
                        <a:rPr lang="ru-RU" sz="2400" b="1" u="sng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  </a:t>
                      </a:r>
                      <a:endParaRPr lang="ru-RU" sz="2400" b="1" u="sng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u="sng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2 смена</a:t>
                      </a: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err="1" smtClean="0">
                          <a:latin typeface="Times New Roman"/>
                          <a:ea typeface="Calibri"/>
                          <a:cs typeface="Vrinda"/>
                        </a:rPr>
                        <a:t>5а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Vrinda"/>
                        </a:rPr>
                        <a:t>, б, в</a:t>
                      </a:r>
                      <a:endParaRPr lang="ru-RU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5 г, д,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9а</a:t>
                      </a:r>
                      <a:endParaRPr lang="ru-RU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8а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, б, в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кл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.</a:t>
                      </a:r>
                      <a:endParaRPr lang="ru-RU" sz="2400" dirty="0" smtClean="0">
                        <a:latin typeface="+mn-lt"/>
                        <a:ea typeface="Calibri"/>
                        <a:cs typeface="Vrind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9б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, в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кл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.</a:t>
                      </a:r>
                      <a:endParaRPr lang="ru-RU" sz="2400" dirty="0" smtClean="0">
                        <a:latin typeface="+mn-lt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9.30 - 9.50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10.25 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Vrinda"/>
                        </a:rPr>
                        <a:t>-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10.45</a:t>
                      </a:r>
                      <a:endParaRPr lang="ru-RU" sz="2400" dirty="0" smtClean="0">
                        <a:latin typeface="+mn-lt"/>
                        <a:ea typeface="Calibri"/>
                        <a:cs typeface="Vrind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11.20-11.40</a:t>
                      </a:r>
                      <a:endParaRPr lang="ru-RU" sz="2400" dirty="0" smtClean="0">
                        <a:latin typeface="+mn-lt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12.15-12.25</a:t>
                      </a:r>
                      <a:endParaRPr lang="ru-RU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7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ПЕРЕМЕНА  3ПЕРЕМЕНА</a:t>
                      </a:r>
                      <a:endParaRPr lang="ru-RU" sz="2400" b="1" u="sng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6а,б,в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кл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7а,б,в,г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Vrinda"/>
                        </a:rPr>
                        <a:t>кл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Vrinda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14.05-14.25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15.00-15.25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163" marR="531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52" name="Rectangle 1"/>
          <p:cNvSpPr>
            <a:spLocks noChangeArrowheads="1"/>
          </p:cNvSpPr>
          <p:nvPr/>
        </p:nvSpPr>
        <p:spPr bwMode="auto">
          <a:xfrm>
            <a:off x="500063" y="714375"/>
            <a:ext cx="5929312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ГРАФИК </a:t>
            </a:r>
            <a:endParaRPr lang="ru-RU" sz="700" dirty="0">
              <a:solidFill>
                <a:srgbClr val="FF0000"/>
              </a:solidFill>
              <a:ea typeface="Calibri" pitchFamily="34" charset="0"/>
            </a:endParaRPr>
          </a:p>
          <a:p>
            <a:pPr algn="ctr" eaLnBrk="0" hangingPunct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ИЗБИРАТЕЛЬНОГО УЧАСТКА </a:t>
            </a:r>
            <a:endParaRPr lang="ru-RU" sz="700" dirty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МБОУ СОШ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№55</a:t>
            </a:r>
            <a:endParaRPr lang="ru-RU" sz="700" dirty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на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19 </a:t>
            </a: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октября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2020 г</a:t>
            </a: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lang="ru-RU" sz="700" dirty="0">
              <a:solidFill>
                <a:srgbClr val="FF0000"/>
              </a:solidFill>
            </a:endParaRPr>
          </a:p>
          <a:p>
            <a:pPr algn="ctr" eaLnBrk="0" hangingPunct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Пользователь1\Desktop\фоны для презентаций\фоны сборник №2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18902"/>
            <a:ext cx="6858000" cy="100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66" y="-142908"/>
            <a:ext cx="6143668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28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октября </a:t>
            </a:r>
            <a:r>
              <a:rPr lang="ru-RU" sz="28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Выборы                                                  Лидера</a:t>
            </a:r>
            <a:endParaRPr lang="ru-RU" sz="2800" b="1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Школы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66" y="1928794"/>
            <a:ext cx="616817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206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Список  </a:t>
            </a:r>
            <a:r>
              <a:rPr lang="ru-RU" sz="2400" b="1" dirty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зарегистрированных </a:t>
            </a:r>
            <a:r>
              <a:rPr lang="ru-RU" sz="24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кандидатов</a:t>
            </a:r>
            <a:endParaRPr lang="ru-RU" sz="2800" b="1" dirty="0" smtClean="0">
              <a:solidFill>
                <a:srgbClr val="00206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00206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Канищева Анастасия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10А</a:t>
            </a:r>
            <a:r>
              <a:rPr lang="ru-RU" sz="28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Кубрак</a:t>
            </a:r>
            <a:r>
              <a:rPr lang="ru-RU" sz="28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Ксения 10 А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Наманчук</a:t>
            </a:r>
            <a:r>
              <a:rPr lang="ru-RU" sz="28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Анна 10 А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Музыка Дарья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9Б</a:t>
            </a:r>
            <a:r>
              <a:rPr lang="ru-RU" sz="28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класс</a:t>
            </a:r>
          </a:p>
        </p:txBody>
      </p:sp>
      <p:pic>
        <p:nvPicPr>
          <p:cNvPr id="1026" name="Picture 2" descr="C:\Users\даша\Desktop\anons_august_2011_4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30" y="5037788"/>
            <a:ext cx="5576881" cy="3422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4134</TotalTime>
  <Words>139</Words>
  <Application>Microsoft Office PowerPoint</Application>
  <PresentationFormat>Экран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Vrinda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Пользователь1</dc:creator>
  <cp:lastModifiedBy>лена</cp:lastModifiedBy>
  <cp:revision>321</cp:revision>
  <cp:lastPrinted>2019-10-22T05:22:45Z</cp:lastPrinted>
  <dcterms:created xsi:type="dcterms:W3CDTF">2012-10-02T13:15:13Z</dcterms:created>
  <dcterms:modified xsi:type="dcterms:W3CDTF">2020-10-16T16:31:36Z</dcterms:modified>
</cp:coreProperties>
</file>