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9"/>
  </p:notesMasterIdLst>
  <p:sldIdLst>
    <p:sldId id="308" r:id="rId2"/>
    <p:sldId id="312" r:id="rId3"/>
    <p:sldId id="322" r:id="rId4"/>
    <p:sldId id="305" r:id="rId5"/>
    <p:sldId id="321" r:id="rId6"/>
    <p:sldId id="326" r:id="rId7"/>
    <p:sldId id="327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Futura PT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utura PT Heavy" panose="020B0604020202020204" charset="0"/>
      <p:bold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220" userDrawn="1">
          <p15:clr>
            <a:srgbClr val="A4A3A4"/>
          </p15:clr>
        </p15:guide>
        <p15:guide id="3" pos="45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75F"/>
    <a:srgbClr val="E26651"/>
    <a:srgbClr val="FAFAF7"/>
    <a:srgbClr val="523935"/>
    <a:srgbClr val="DB4127"/>
    <a:srgbClr val="D9D9D9"/>
    <a:srgbClr val="DB4026"/>
    <a:srgbClr val="C7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DFA56C-7A58-4BB9-9D6E-5A2B90FB587A}">
  <a:tblStyle styleId="{E8DFA56C-7A58-4BB9-9D6E-5A2B90FB5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055" autoAdjust="0"/>
  </p:normalViewPr>
  <p:slideViewPr>
    <p:cSldViewPr snapToGrid="0">
      <p:cViewPr>
        <p:scale>
          <a:sx n="102" d="100"/>
          <a:sy n="102" d="100"/>
        </p:scale>
        <p:origin x="-108" y="-660"/>
      </p:cViewPr>
      <p:guideLst>
        <p:guide orient="horz" pos="1620"/>
        <p:guide pos="322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f-poisk.ru/regions/" TargetMode="External"/><Relationship Id="rId2" Type="http://schemas.openxmlformats.org/officeDocument/2006/relationships/hyperlink" Target="https://&#1075;&#1086;&#1076;2020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3024537" cy="1107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csonkadui.soc35.ru/images/images/10.2019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" b="100000" l="53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-1" b="213"/>
          <a:stretch/>
        </p:blipFill>
        <p:spPr bwMode="auto">
          <a:xfrm flipH="1">
            <a:off x="55991" y="1029501"/>
            <a:ext cx="2784394" cy="4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0491" y="306604"/>
            <a:ext cx="6963509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2950" y="890460"/>
            <a:ext cx="447903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День Неизвестного солдата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памятная дата в России, с 2014 года отмечаемая ежегодно 3 декабря в память о российских и советских воинах, погибших в боевых действиях на территории страны или за её пределами. Каждый декабрь в России чествуют всех, кто сражался за Родину, но не снискал ни почета, ни славы. Тех, кто остался лишь в памяти близких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ru-RU" sz="105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92" y="343067"/>
            <a:ext cx="696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3 ДЕКАБРЯ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949" y="2796449"/>
            <a:ext cx="585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3 декабря 1966 года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когда исполнилось 25 лет с разгрома гитлеровских войск под Москвой, с 41-го километра Ленинградского шоссе, места кровопролитных боев, в Александровский сад к Кремлевской стене был перенесен прах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Неизвестного солдата. </a:t>
            </a:r>
          </a:p>
          <a:p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8 мая 1967 года открыт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мемориальный архитектурный ансамбль «Могила Неизвестного солдата».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славы, вырывающийся из середины бронзовой воинской звезды,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зажжён от пламени, пылающего на Марсовом поле в Петербурге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«Имя твое неизвестно, подвиг твой бессмертен» – начертано на гранитной плите надгробья.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08904" y="2221468"/>
            <a:ext cx="6335096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08904" y="2288708"/>
            <a:ext cx="633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  <a:ea typeface="Montserrat Light"/>
                <a:cs typeface="Futura PT" panose="020B0604020202020204" charset="0"/>
              </a:rPr>
              <a:t>«Имя твоё неизвестно, подвиг твой бессмертен!»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54743" y="295430"/>
            <a:ext cx="941366" cy="792476"/>
            <a:chOff x="1277399" y="189159"/>
            <a:chExt cx="941366" cy="7924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343906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552921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64" y="465457"/>
            <a:ext cx="583194" cy="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2678" y="947616"/>
            <a:ext cx="1616535" cy="1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76826"/>
            <a:ext cx="5233737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090" y="1113695"/>
            <a:ext cx="5227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 этот день мы вспоминает 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отдал свою жизнь за нашу Родину, мирное небо и наше будущее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но при этом не получил взамен почестей или славы: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это бойцы, пропавшие без вести, и неопознанные солдаты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потерявшие всех родных и близких – те, кого не сможет вспомнить семья или друзья. </a:t>
            </a:r>
          </a:p>
          <a:p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Мероприятия, приуроченные к памятной дате,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призывают вспомнить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не вернулся домой с поля боя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и был похоронен «у неизвестного поселка», тех,</a:t>
            </a:r>
            <a:r>
              <a:rPr lang="ru-RU" sz="1100" b="1" dirty="0">
                <a:solidFill>
                  <a:srgbClr val="FF0000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чьи имена некому назвать сегодня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</a:p>
          <a:p>
            <a:endParaRPr lang="ru-RU" sz="1100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у мемориалов «Неизвестному солдату»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символизирует собой нашу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благодарность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которую мы проносим через поколения, за подвиг людей, чьи имена затеряны в истории, но чье жертвование собой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будет жить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в ней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вечно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 </a:t>
            </a:r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4,5 миллиона пропавших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без вести после Великой Отечественной войны солдат числится на территории бывшего Советского Союза.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120 тысяч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останки стольких солдат нашли участники Поискового движения России с 2012 по 2018 годы.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6 тысячам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за это время удалось вернуть их имена.</a:t>
            </a:r>
          </a:p>
        </p:txBody>
      </p:sp>
      <p:pic>
        <p:nvPicPr>
          <p:cNvPr id="2050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20965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7899737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108752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416768"/>
            <a:ext cx="523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427" y="3771902"/>
            <a:ext cx="5268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6;p105"/>
          <p:cNvSpPr txBox="1"/>
          <p:nvPr/>
        </p:nvSpPr>
        <p:spPr>
          <a:xfrm>
            <a:off x="518984" y="901699"/>
            <a:ext cx="3834821" cy="351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Возложение цветов к мемориалам </a:t>
            </a:r>
            <a:r>
              <a:rPr lang="en-US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/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памятникам Неизвестному солдату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Огни Памяти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Зажжение Огней Памяти на всех мемориалах в населенных пунктах регионов (в соответствии с Приложение №2 к приказу Министра обороны Российской Федерации от 6 февраля 2019 г. №56).</a:t>
            </a: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Световые проекции </a:t>
            </a:r>
            <a:endParaRPr lang="ru-RU" sz="1100" dirty="0">
              <a:solidFill>
                <a:srgbClr val="FFFF00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Гобо проекции на памятники и центральные здания административного значения в виде символов дня: Вечный огонь, журавли, надпись «День Неизвестного солдата»</a:t>
            </a: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</p:txBody>
      </p:sp>
      <p:sp>
        <p:nvSpPr>
          <p:cNvPr id="12" name="Google Shape;666;p105"/>
          <p:cNvSpPr txBox="1"/>
          <p:nvPr/>
        </p:nvSpPr>
        <p:spPr>
          <a:xfrm>
            <a:off x="4449232" y="901700"/>
            <a:ext cx="4167541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+mn-lt"/>
                <a:sym typeface="Montserrat Light"/>
              </a:rPr>
              <a:t/>
            </a: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r>
              <a:rPr lang="ru-RU" sz="1100" dirty="0">
                <a:latin typeface="+mn-lt"/>
                <a:sym typeface="Montserrat Light"/>
              </a:rPr>
              <a:t/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билбордов и сити-форматов на центральных улицах городов РФ. </a:t>
            </a: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42793" y="89454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3805" y="895949"/>
            <a:ext cx="0" cy="3525316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42793" y="442207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8373" y="804177"/>
            <a:ext cx="8156863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основной исторический блок о памятной дате и истории ее появления – не более 15 минут с представителем Поискового Движения России и не более 30 минут без его участия (с учетом видео-материалов и т.д.)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интерактивная часть – не более 10 минут (короткие задания с онлайн картой, ответы на вопросы)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 представителя Поискового Движения России (региональное отделение) – не более 15 минут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России* (или же включает в урок короткий рассказ представителя этого движения – по возможности**)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*Учитель дополнительно подключает видео или презентационные материалы (с сайта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год2020.рф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). Дополнительные материалы также будут предоставлены отдельной ссылкой.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** Можно пригласить поисковиков из своего региона. Контактные данные региональных представителей для получения спикера на урок: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3"/>
              </a:rPr>
              <a:t>http://rf-poisk.ru/regions/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Анонсирование* через: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*Возможно подключение блогеров, в том числе региональных</a:t>
            </a:r>
            <a:endParaRPr lang="ru-RU" sz="1100" dirty="0"/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4981</TotalTime>
  <Words>509</Words>
  <Application>Microsoft Office PowerPoint</Application>
  <PresentationFormat>Экран (16:9)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Arial</vt:lpstr>
      <vt:lpstr>Ristretto Pro Rg</vt:lpstr>
      <vt:lpstr>Montserrat ExtraBold</vt:lpstr>
      <vt:lpstr>Montserrat</vt:lpstr>
      <vt:lpstr>Montserrat Black</vt:lpstr>
      <vt:lpstr>Futura PT</vt:lpstr>
      <vt:lpstr>Calibri</vt:lpstr>
      <vt:lpstr>Futura PT Heavy</vt:lpstr>
      <vt:lpstr>Montserrat Light</vt:lpstr>
      <vt:lpstr>Wingdings</vt:lpstr>
      <vt:lpstr>Helvetica Neue</vt:lpstr>
      <vt:lpstr>Office Theme</vt:lpstr>
      <vt:lpstr>Презентация PowerPoint</vt:lpstr>
      <vt:lpstr>Презентация PowerPoint</vt:lpstr>
      <vt:lpstr>Презентация PowerPoint</vt:lpstr>
      <vt:lpstr>    ГРАФИК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</dc:creator>
  <cp:lastModifiedBy>1</cp:lastModifiedBy>
  <cp:revision>264</cp:revision>
  <cp:lastPrinted>2020-11-22T19:48:25Z</cp:lastPrinted>
  <dcterms:modified xsi:type="dcterms:W3CDTF">2020-11-24T07:21:26Z</dcterms:modified>
</cp:coreProperties>
</file>