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1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5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01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26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4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7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3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1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2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2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B451-30C3-43C3-BC86-328C0DBB5C3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4504BF-9DA4-4DE1-9B1A-DDFE06D9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150" y="529390"/>
            <a:ext cx="9346113" cy="10556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«Руководитель школьного спортивного клуба –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наставник»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/>
          <a:stretch/>
        </p:blipFill>
        <p:spPr>
          <a:xfrm>
            <a:off x="7358311" y="1716505"/>
            <a:ext cx="3790952" cy="4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266" y="2177456"/>
            <a:ext cx="5555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культуры,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ШСК «Надежда»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33 года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5024" y="4154904"/>
            <a:ext cx="497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Шульмина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Евгеньевна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975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моей работы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9409" y="4663516"/>
            <a:ext cx="1036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Привлечение детей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подростков к систематическим занятиям спортом, направленным на развитие их личности, утверждение здорового образа жизни, воспитание физических, морально-этических и волевых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5718"/>
          <a:stretch/>
        </p:blipFill>
        <p:spPr>
          <a:xfrm>
            <a:off x="2037346" y="1331494"/>
            <a:ext cx="8466468" cy="31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639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моей работы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001" y="1408935"/>
            <a:ext cx="10793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состояния здоровья, включая физическое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/>
          <a:stretch/>
        </p:blipFill>
        <p:spPr>
          <a:xfrm>
            <a:off x="2930933" y="2229854"/>
            <a:ext cx="6582031" cy="42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639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моей работы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768" y="1232474"/>
            <a:ext cx="11103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уровня физической подготовленности и спортивных результатов с учетом индивидуальных особенностей и требований программ по видам спорта; профилактика вредных привычек и правонарушений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16608" b="6433"/>
          <a:stretch/>
        </p:blipFill>
        <p:spPr>
          <a:xfrm>
            <a:off x="3728608" y="2807369"/>
            <a:ext cx="7739038" cy="37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244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за 2022-2023 учебный год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900730"/>
            <a:ext cx="111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Команда МАОУ СОШ № 55 заняла 2 место в городских детских спортивных играх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«Спорт против наркотиков»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3391"/>
          <a:stretch/>
        </p:blipFill>
        <p:spPr>
          <a:xfrm>
            <a:off x="6782052" y="1281988"/>
            <a:ext cx="2831661" cy="4493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7"/>
          <a:stretch/>
        </p:blipFill>
        <p:spPr>
          <a:xfrm>
            <a:off x="2336255" y="1281987"/>
            <a:ext cx="3740279" cy="44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244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за 2022-2023 учебный год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390" y="5980940"/>
            <a:ext cx="111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Соревнования по лёгкой атлетике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«Движение первых!»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404" r="2643" b="3626"/>
          <a:stretch/>
        </p:blipFill>
        <p:spPr>
          <a:xfrm>
            <a:off x="4770792" y="2221696"/>
            <a:ext cx="2594553" cy="3657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1" y="1299409"/>
            <a:ext cx="3182353" cy="4243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48" y="1299409"/>
            <a:ext cx="3177069" cy="42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244" y="4797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за 2022-2023 учебный год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474" y="6029066"/>
            <a:ext cx="11103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Благодарственные письма от лица командования и всего личного состава в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 31853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1053"/>
          <a:stretch/>
        </p:blipFill>
        <p:spPr>
          <a:xfrm>
            <a:off x="1469983" y="1235242"/>
            <a:ext cx="277632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2105"/>
          <a:stretch/>
        </p:blipFill>
        <p:spPr>
          <a:xfrm>
            <a:off x="4507835" y="1233048"/>
            <a:ext cx="6483433" cy="45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43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154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«Руководитель школьного спортивного клуба –  Педагог и наставник»</vt:lpstr>
      <vt:lpstr>Приоритетные задачи моей работы</vt:lpstr>
      <vt:lpstr>Приоритетные задачи моей работы</vt:lpstr>
      <vt:lpstr>Приоритетные задачи моей работы</vt:lpstr>
      <vt:lpstr>Наши достижения за 2022-2023 учебный год</vt:lpstr>
      <vt:lpstr>Наши достижения за 2022-2023 учебный год</vt:lpstr>
      <vt:lpstr>Наши достижения за 2022-2023 учебный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«Руководитель школьного спортивного клуба –  Педагог и наставник»</dc:title>
  <dc:creator>admin</dc:creator>
  <cp:lastModifiedBy>admin</cp:lastModifiedBy>
  <cp:revision>11</cp:revision>
  <dcterms:created xsi:type="dcterms:W3CDTF">2023-06-15T10:44:36Z</dcterms:created>
  <dcterms:modified xsi:type="dcterms:W3CDTF">2023-06-15T11:33:25Z</dcterms:modified>
</cp:coreProperties>
</file>