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5" r:id="rId9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84" y="52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333E5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rgbClr val="212A35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333E5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212A35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333E5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11/28/2024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333E5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11/28/2024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11/28/2024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6268211"/>
            <a:ext cx="12192000" cy="105410"/>
          </a:xfrm>
          <a:custGeom>
            <a:avLst/>
            <a:gdLst/>
            <a:ahLst/>
            <a:cxnLst/>
            <a:rect l="l" t="t" r="r" b="b"/>
            <a:pathLst>
              <a:path w="12192000" h="105410">
                <a:moveTo>
                  <a:pt x="0" y="105155"/>
                </a:moveTo>
                <a:lnTo>
                  <a:pt x="12192000" y="105155"/>
                </a:lnTo>
                <a:lnTo>
                  <a:pt x="12192000" y="0"/>
                </a:lnTo>
                <a:lnTo>
                  <a:pt x="0" y="0"/>
                </a:lnTo>
                <a:lnTo>
                  <a:pt x="0" y="105155"/>
                </a:lnTo>
                <a:close/>
              </a:path>
            </a:pathLst>
          </a:custGeom>
          <a:solidFill>
            <a:srgbClr val="FFE6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6373367"/>
            <a:ext cx="12192000" cy="485140"/>
          </a:xfrm>
          <a:custGeom>
            <a:avLst/>
            <a:gdLst/>
            <a:ahLst/>
            <a:cxnLst/>
            <a:rect l="l" t="t" r="r" b="b"/>
            <a:pathLst>
              <a:path w="12192000" h="485140">
                <a:moveTo>
                  <a:pt x="12192000" y="0"/>
                </a:moveTo>
                <a:lnTo>
                  <a:pt x="0" y="0"/>
                </a:lnTo>
                <a:lnTo>
                  <a:pt x="0" y="484632"/>
                </a:lnTo>
                <a:lnTo>
                  <a:pt x="12192000" y="484632"/>
                </a:lnTo>
                <a:lnTo>
                  <a:pt x="12192000" y="0"/>
                </a:lnTo>
                <a:close/>
              </a:path>
            </a:pathLst>
          </a:custGeom>
          <a:solidFill>
            <a:srgbClr val="F4B08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5925" y="104647"/>
            <a:ext cx="10238130" cy="6874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333E5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750814" y="2218436"/>
            <a:ext cx="5936615" cy="2312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rgbClr val="212A35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4.png"/><Relationship Id="rId7" Type="http://schemas.openxmlformats.org/officeDocument/2006/relationships/image" Target="../media/image17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3.png"/><Relationship Id="rId9" Type="http://schemas.openxmlformats.org/officeDocument/2006/relationships/image" Target="../media/image1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23.png"/><Relationship Id="rId7" Type="http://schemas.openxmlformats.org/officeDocument/2006/relationships/image" Target="../media/image10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10" Type="http://schemas.openxmlformats.org/officeDocument/2006/relationships/image" Target="../media/image27.png"/><Relationship Id="rId4" Type="http://schemas.openxmlformats.org/officeDocument/2006/relationships/image" Target="../media/image24.png"/><Relationship Id="rId9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14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7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14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hyperlink" Target="https://iro23.ru/?page_id=54709" TargetMode="External"/><Relationship Id="rId7" Type="http://schemas.openxmlformats.org/officeDocument/2006/relationships/image" Target="../media/image34.jpe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hyperlink" Target="http://gramota.r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0104119" y="118871"/>
            <a:ext cx="1873250" cy="1534795"/>
            <a:chOff x="10104119" y="118871"/>
            <a:chExt cx="1873250" cy="1534795"/>
          </a:xfrm>
        </p:grpSpPr>
        <p:sp>
          <p:nvSpPr>
            <p:cNvPr id="3" name="object 3"/>
            <p:cNvSpPr/>
            <p:nvPr/>
          </p:nvSpPr>
          <p:spPr>
            <a:xfrm>
              <a:off x="10204703" y="118871"/>
              <a:ext cx="1533525" cy="1534795"/>
            </a:xfrm>
            <a:custGeom>
              <a:avLst/>
              <a:gdLst/>
              <a:ahLst/>
              <a:cxnLst/>
              <a:rect l="l" t="t" r="r" b="b"/>
              <a:pathLst>
                <a:path w="1533525" h="1534795">
                  <a:moveTo>
                    <a:pt x="766572" y="0"/>
                  </a:moveTo>
                  <a:lnTo>
                    <a:pt x="718087" y="1509"/>
                  </a:lnTo>
                  <a:lnTo>
                    <a:pt x="670404" y="5978"/>
                  </a:lnTo>
                  <a:lnTo>
                    <a:pt x="623613" y="13316"/>
                  </a:lnTo>
                  <a:lnTo>
                    <a:pt x="577804" y="23434"/>
                  </a:lnTo>
                  <a:lnTo>
                    <a:pt x="533067" y="36241"/>
                  </a:lnTo>
                  <a:lnTo>
                    <a:pt x="489490" y="51648"/>
                  </a:lnTo>
                  <a:lnTo>
                    <a:pt x="447164" y="69565"/>
                  </a:lnTo>
                  <a:lnTo>
                    <a:pt x="406179" y="89902"/>
                  </a:lnTo>
                  <a:lnTo>
                    <a:pt x="366624" y="112569"/>
                  </a:lnTo>
                  <a:lnTo>
                    <a:pt x="328590" y="137477"/>
                  </a:lnTo>
                  <a:lnTo>
                    <a:pt x="292165" y="164535"/>
                  </a:lnTo>
                  <a:lnTo>
                    <a:pt x="257440" y="193653"/>
                  </a:lnTo>
                  <a:lnTo>
                    <a:pt x="224504" y="224742"/>
                  </a:lnTo>
                  <a:lnTo>
                    <a:pt x="193447" y="257712"/>
                  </a:lnTo>
                  <a:lnTo>
                    <a:pt x="164359" y="292472"/>
                  </a:lnTo>
                  <a:lnTo>
                    <a:pt x="137329" y="328934"/>
                  </a:lnTo>
                  <a:lnTo>
                    <a:pt x="112448" y="367007"/>
                  </a:lnTo>
                  <a:lnTo>
                    <a:pt x="89805" y="406601"/>
                  </a:lnTo>
                  <a:lnTo>
                    <a:pt x="69490" y="447626"/>
                  </a:lnTo>
                  <a:lnTo>
                    <a:pt x="51592" y="489993"/>
                  </a:lnTo>
                  <a:lnTo>
                    <a:pt x="36202" y="533611"/>
                  </a:lnTo>
                  <a:lnTo>
                    <a:pt x="23408" y="578392"/>
                  </a:lnTo>
                  <a:lnTo>
                    <a:pt x="13302" y="624244"/>
                  </a:lnTo>
                  <a:lnTo>
                    <a:pt x="5971" y="671078"/>
                  </a:lnTo>
                  <a:lnTo>
                    <a:pt x="1507" y="718805"/>
                  </a:lnTo>
                  <a:lnTo>
                    <a:pt x="0" y="767333"/>
                  </a:lnTo>
                  <a:lnTo>
                    <a:pt x="1507" y="815862"/>
                  </a:lnTo>
                  <a:lnTo>
                    <a:pt x="5971" y="863589"/>
                  </a:lnTo>
                  <a:lnTo>
                    <a:pt x="13302" y="910423"/>
                  </a:lnTo>
                  <a:lnTo>
                    <a:pt x="23408" y="956275"/>
                  </a:lnTo>
                  <a:lnTo>
                    <a:pt x="36202" y="1001056"/>
                  </a:lnTo>
                  <a:lnTo>
                    <a:pt x="51592" y="1044674"/>
                  </a:lnTo>
                  <a:lnTo>
                    <a:pt x="69490" y="1087041"/>
                  </a:lnTo>
                  <a:lnTo>
                    <a:pt x="89805" y="1128066"/>
                  </a:lnTo>
                  <a:lnTo>
                    <a:pt x="112448" y="1167660"/>
                  </a:lnTo>
                  <a:lnTo>
                    <a:pt x="137329" y="1205733"/>
                  </a:lnTo>
                  <a:lnTo>
                    <a:pt x="164359" y="1242195"/>
                  </a:lnTo>
                  <a:lnTo>
                    <a:pt x="193447" y="1276955"/>
                  </a:lnTo>
                  <a:lnTo>
                    <a:pt x="224504" y="1309925"/>
                  </a:lnTo>
                  <a:lnTo>
                    <a:pt x="257440" y="1341014"/>
                  </a:lnTo>
                  <a:lnTo>
                    <a:pt x="292165" y="1370132"/>
                  </a:lnTo>
                  <a:lnTo>
                    <a:pt x="328590" y="1397190"/>
                  </a:lnTo>
                  <a:lnTo>
                    <a:pt x="366624" y="1422098"/>
                  </a:lnTo>
                  <a:lnTo>
                    <a:pt x="406179" y="1444765"/>
                  </a:lnTo>
                  <a:lnTo>
                    <a:pt x="447164" y="1465102"/>
                  </a:lnTo>
                  <a:lnTo>
                    <a:pt x="489490" y="1483019"/>
                  </a:lnTo>
                  <a:lnTo>
                    <a:pt x="533067" y="1498426"/>
                  </a:lnTo>
                  <a:lnTo>
                    <a:pt x="577804" y="1511233"/>
                  </a:lnTo>
                  <a:lnTo>
                    <a:pt x="623613" y="1521351"/>
                  </a:lnTo>
                  <a:lnTo>
                    <a:pt x="670404" y="1528689"/>
                  </a:lnTo>
                  <a:lnTo>
                    <a:pt x="718087" y="1533158"/>
                  </a:lnTo>
                  <a:lnTo>
                    <a:pt x="766572" y="1534667"/>
                  </a:lnTo>
                  <a:lnTo>
                    <a:pt x="815056" y="1533158"/>
                  </a:lnTo>
                  <a:lnTo>
                    <a:pt x="862739" y="1528689"/>
                  </a:lnTo>
                  <a:lnTo>
                    <a:pt x="909530" y="1521351"/>
                  </a:lnTo>
                  <a:lnTo>
                    <a:pt x="955339" y="1511233"/>
                  </a:lnTo>
                  <a:lnTo>
                    <a:pt x="1000076" y="1498426"/>
                  </a:lnTo>
                  <a:lnTo>
                    <a:pt x="1043653" y="1483019"/>
                  </a:lnTo>
                  <a:lnTo>
                    <a:pt x="1085979" y="1465102"/>
                  </a:lnTo>
                  <a:lnTo>
                    <a:pt x="1126964" y="1444765"/>
                  </a:lnTo>
                  <a:lnTo>
                    <a:pt x="1166519" y="1422098"/>
                  </a:lnTo>
                  <a:lnTo>
                    <a:pt x="1204553" y="1397190"/>
                  </a:lnTo>
                  <a:lnTo>
                    <a:pt x="1240978" y="1370132"/>
                  </a:lnTo>
                  <a:lnTo>
                    <a:pt x="1275703" y="1341014"/>
                  </a:lnTo>
                  <a:lnTo>
                    <a:pt x="1308639" y="1309925"/>
                  </a:lnTo>
                  <a:lnTo>
                    <a:pt x="1339696" y="1276955"/>
                  </a:lnTo>
                  <a:lnTo>
                    <a:pt x="1368784" y="1242195"/>
                  </a:lnTo>
                  <a:lnTo>
                    <a:pt x="1395814" y="1205733"/>
                  </a:lnTo>
                  <a:lnTo>
                    <a:pt x="1420695" y="1167660"/>
                  </a:lnTo>
                  <a:lnTo>
                    <a:pt x="1443338" y="1128066"/>
                  </a:lnTo>
                  <a:lnTo>
                    <a:pt x="1463653" y="1087041"/>
                  </a:lnTo>
                  <a:lnTo>
                    <a:pt x="1481551" y="1044674"/>
                  </a:lnTo>
                  <a:lnTo>
                    <a:pt x="1496941" y="1001056"/>
                  </a:lnTo>
                  <a:lnTo>
                    <a:pt x="1509735" y="956275"/>
                  </a:lnTo>
                  <a:lnTo>
                    <a:pt x="1519841" y="910423"/>
                  </a:lnTo>
                  <a:lnTo>
                    <a:pt x="1527172" y="863589"/>
                  </a:lnTo>
                  <a:lnTo>
                    <a:pt x="1531636" y="815862"/>
                  </a:lnTo>
                  <a:lnTo>
                    <a:pt x="1533144" y="767333"/>
                  </a:lnTo>
                  <a:lnTo>
                    <a:pt x="1531636" y="718805"/>
                  </a:lnTo>
                  <a:lnTo>
                    <a:pt x="1527172" y="671078"/>
                  </a:lnTo>
                  <a:lnTo>
                    <a:pt x="1519841" y="624244"/>
                  </a:lnTo>
                  <a:lnTo>
                    <a:pt x="1509735" y="578392"/>
                  </a:lnTo>
                  <a:lnTo>
                    <a:pt x="1496941" y="533611"/>
                  </a:lnTo>
                  <a:lnTo>
                    <a:pt x="1481551" y="489993"/>
                  </a:lnTo>
                  <a:lnTo>
                    <a:pt x="1463653" y="447626"/>
                  </a:lnTo>
                  <a:lnTo>
                    <a:pt x="1443338" y="406601"/>
                  </a:lnTo>
                  <a:lnTo>
                    <a:pt x="1420695" y="367007"/>
                  </a:lnTo>
                  <a:lnTo>
                    <a:pt x="1395814" y="328934"/>
                  </a:lnTo>
                  <a:lnTo>
                    <a:pt x="1368784" y="292472"/>
                  </a:lnTo>
                  <a:lnTo>
                    <a:pt x="1339696" y="257712"/>
                  </a:lnTo>
                  <a:lnTo>
                    <a:pt x="1308639" y="224742"/>
                  </a:lnTo>
                  <a:lnTo>
                    <a:pt x="1275703" y="193653"/>
                  </a:lnTo>
                  <a:lnTo>
                    <a:pt x="1240978" y="164535"/>
                  </a:lnTo>
                  <a:lnTo>
                    <a:pt x="1204553" y="137477"/>
                  </a:lnTo>
                  <a:lnTo>
                    <a:pt x="1166519" y="112569"/>
                  </a:lnTo>
                  <a:lnTo>
                    <a:pt x="1126964" y="89902"/>
                  </a:lnTo>
                  <a:lnTo>
                    <a:pt x="1085979" y="69565"/>
                  </a:lnTo>
                  <a:lnTo>
                    <a:pt x="1043653" y="51648"/>
                  </a:lnTo>
                  <a:lnTo>
                    <a:pt x="1000076" y="36241"/>
                  </a:lnTo>
                  <a:lnTo>
                    <a:pt x="955339" y="23434"/>
                  </a:lnTo>
                  <a:lnTo>
                    <a:pt x="909530" y="13316"/>
                  </a:lnTo>
                  <a:lnTo>
                    <a:pt x="862739" y="5978"/>
                  </a:lnTo>
                  <a:lnTo>
                    <a:pt x="815056" y="1509"/>
                  </a:lnTo>
                  <a:lnTo>
                    <a:pt x="766572" y="0"/>
                  </a:lnTo>
                  <a:close/>
                </a:path>
              </a:pathLst>
            </a:custGeom>
            <a:solidFill>
              <a:srgbClr val="FFCA24">
                <a:alpha val="4470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0570464" y="152399"/>
              <a:ext cx="1327785" cy="1501140"/>
            </a:xfrm>
            <a:custGeom>
              <a:avLst/>
              <a:gdLst/>
              <a:ahLst/>
              <a:cxnLst/>
              <a:rect l="l" t="t" r="r" b="b"/>
              <a:pathLst>
                <a:path w="1327784" h="1501139">
                  <a:moveTo>
                    <a:pt x="1153668" y="932561"/>
                  </a:moveTo>
                  <a:lnTo>
                    <a:pt x="1105535" y="903351"/>
                  </a:lnTo>
                  <a:lnTo>
                    <a:pt x="1064069" y="882421"/>
                  </a:lnTo>
                  <a:lnTo>
                    <a:pt x="1021219" y="863981"/>
                  </a:lnTo>
                  <a:lnTo>
                    <a:pt x="977049" y="848106"/>
                  </a:lnTo>
                  <a:lnTo>
                    <a:pt x="931684" y="834923"/>
                  </a:lnTo>
                  <a:lnTo>
                    <a:pt x="885190" y="824496"/>
                  </a:lnTo>
                  <a:lnTo>
                    <a:pt x="837692" y="816940"/>
                  </a:lnTo>
                  <a:lnTo>
                    <a:pt x="789266" y="812330"/>
                  </a:lnTo>
                  <a:lnTo>
                    <a:pt x="740029" y="810768"/>
                  </a:lnTo>
                  <a:lnTo>
                    <a:pt x="688835" y="812457"/>
                  </a:lnTo>
                  <a:lnTo>
                    <a:pt x="638530" y="817435"/>
                  </a:lnTo>
                  <a:lnTo>
                    <a:pt x="589241" y="825601"/>
                  </a:lnTo>
                  <a:lnTo>
                    <a:pt x="541070" y="836841"/>
                  </a:lnTo>
                  <a:lnTo>
                    <a:pt x="494106" y="851065"/>
                  </a:lnTo>
                  <a:lnTo>
                    <a:pt x="448462" y="868159"/>
                  </a:lnTo>
                  <a:lnTo>
                    <a:pt x="404253" y="888022"/>
                  </a:lnTo>
                  <a:lnTo>
                    <a:pt x="361569" y="910539"/>
                  </a:lnTo>
                  <a:lnTo>
                    <a:pt x="320535" y="935609"/>
                  </a:lnTo>
                  <a:lnTo>
                    <a:pt x="281241" y="963129"/>
                  </a:lnTo>
                  <a:lnTo>
                    <a:pt x="243789" y="992987"/>
                  </a:lnTo>
                  <a:lnTo>
                    <a:pt x="208305" y="1025067"/>
                  </a:lnTo>
                  <a:lnTo>
                    <a:pt x="174891" y="1059294"/>
                  </a:lnTo>
                  <a:lnTo>
                    <a:pt x="143637" y="1095527"/>
                  </a:lnTo>
                  <a:lnTo>
                    <a:pt x="114655" y="1133690"/>
                  </a:lnTo>
                  <a:lnTo>
                    <a:pt x="88061" y="1173657"/>
                  </a:lnTo>
                  <a:lnTo>
                    <a:pt x="63957" y="1215326"/>
                  </a:lnTo>
                  <a:lnTo>
                    <a:pt x="42443" y="1258595"/>
                  </a:lnTo>
                  <a:lnTo>
                    <a:pt x="23622" y="1303362"/>
                  </a:lnTo>
                  <a:lnTo>
                    <a:pt x="7620" y="1349502"/>
                  </a:lnTo>
                  <a:lnTo>
                    <a:pt x="0" y="1379347"/>
                  </a:lnTo>
                  <a:lnTo>
                    <a:pt x="48133" y="1408557"/>
                  </a:lnTo>
                  <a:lnTo>
                    <a:pt x="89585" y="1429499"/>
                  </a:lnTo>
                  <a:lnTo>
                    <a:pt x="132435" y="1447939"/>
                  </a:lnTo>
                  <a:lnTo>
                    <a:pt x="176606" y="1463814"/>
                  </a:lnTo>
                  <a:lnTo>
                    <a:pt x="221970" y="1476997"/>
                  </a:lnTo>
                  <a:lnTo>
                    <a:pt x="268465" y="1487424"/>
                  </a:lnTo>
                  <a:lnTo>
                    <a:pt x="315963" y="1494980"/>
                  </a:lnTo>
                  <a:lnTo>
                    <a:pt x="364388" y="1499590"/>
                  </a:lnTo>
                  <a:lnTo>
                    <a:pt x="413639" y="1501140"/>
                  </a:lnTo>
                  <a:lnTo>
                    <a:pt x="464820" y="1499463"/>
                  </a:lnTo>
                  <a:lnTo>
                    <a:pt x="515124" y="1494485"/>
                  </a:lnTo>
                  <a:lnTo>
                    <a:pt x="564413" y="1486319"/>
                  </a:lnTo>
                  <a:lnTo>
                    <a:pt x="612584" y="1475079"/>
                  </a:lnTo>
                  <a:lnTo>
                    <a:pt x="659549" y="1460855"/>
                  </a:lnTo>
                  <a:lnTo>
                    <a:pt x="705192" y="1443761"/>
                  </a:lnTo>
                  <a:lnTo>
                    <a:pt x="749401" y="1423898"/>
                  </a:lnTo>
                  <a:lnTo>
                    <a:pt x="792086" y="1401381"/>
                  </a:lnTo>
                  <a:lnTo>
                    <a:pt x="833120" y="1376311"/>
                  </a:lnTo>
                  <a:lnTo>
                    <a:pt x="872413" y="1348790"/>
                  </a:lnTo>
                  <a:lnTo>
                    <a:pt x="909866" y="1318933"/>
                  </a:lnTo>
                  <a:lnTo>
                    <a:pt x="945349" y="1286852"/>
                  </a:lnTo>
                  <a:lnTo>
                    <a:pt x="978763" y="1252626"/>
                  </a:lnTo>
                  <a:lnTo>
                    <a:pt x="1010018" y="1216393"/>
                  </a:lnTo>
                  <a:lnTo>
                    <a:pt x="1038999" y="1178229"/>
                  </a:lnTo>
                  <a:lnTo>
                    <a:pt x="1065593" y="1138262"/>
                  </a:lnTo>
                  <a:lnTo>
                    <a:pt x="1089698" y="1096594"/>
                  </a:lnTo>
                  <a:lnTo>
                    <a:pt x="1111211" y="1053325"/>
                  </a:lnTo>
                  <a:lnTo>
                    <a:pt x="1130033" y="1008557"/>
                  </a:lnTo>
                  <a:lnTo>
                    <a:pt x="1146048" y="962406"/>
                  </a:lnTo>
                  <a:lnTo>
                    <a:pt x="1153668" y="932561"/>
                  </a:lnTo>
                  <a:close/>
                </a:path>
                <a:path w="1327784" h="1501139">
                  <a:moveTo>
                    <a:pt x="1327404" y="388620"/>
                  </a:moveTo>
                  <a:lnTo>
                    <a:pt x="1323746" y="343382"/>
                  </a:lnTo>
                  <a:lnTo>
                    <a:pt x="1313180" y="300469"/>
                  </a:lnTo>
                  <a:lnTo>
                    <a:pt x="1296276" y="260451"/>
                  </a:lnTo>
                  <a:lnTo>
                    <a:pt x="1273594" y="223901"/>
                  </a:lnTo>
                  <a:lnTo>
                    <a:pt x="1245717" y="191414"/>
                  </a:lnTo>
                  <a:lnTo>
                    <a:pt x="1213231" y="163537"/>
                  </a:lnTo>
                  <a:lnTo>
                    <a:pt x="1176680" y="140855"/>
                  </a:lnTo>
                  <a:lnTo>
                    <a:pt x="1136662" y="123952"/>
                  </a:lnTo>
                  <a:lnTo>
                    <a:pt x="1093749" y="113385"/>
                  </a:lnTo>
                  <a:lnTo>
                    <a:pt x="1048512" y="109728"/>
                  </a:lnTo>
                  <a:lnTo>
                    <a:pt x="1003261" y="113385"/>
                  </a:lnTo>
                  <a:lnTo>
                    <a:pt x="960348" y="123952"/>
                  </a:lnTo>
                  <a:lnTo>
                    <a:pt x="947801" y="129260"/>
                  </a:lnTo>
                  <a:lnTo>
                    <a:pt x="942327" y="95402"/>
                  </a:lnTo>
                  <a:lnTo>
                    <a:pt x="922528" y="57124"/>
                  </a:lnTo>
                  <a:lnTo>
                    <a:pt x="892327" y="26924"/>
                  </a:lnTo>
                  <a:lnTo>
                    <a:pt x="854049" y="7124"/>
                  </a:lnTo>
                  <a:lnTo>
                    <a:pt x="810006" y="0"/>
                  </a:lnTo>
                  <a:lnTo>
                    <a:pt x="765949" y="7124"/>
                  </a:lnTo>
                  <a:lnTo>
                    <a:pt x="727671" y="26924"/>
                  </a:lnTo>
                  <a:lnTo>
                    <a:pt x="697471" y="57124"/>
                  </a:lnTo>
                  <a:lnTo>
                    <a:pt x="677672" y="95402"/>
                  </a:lnTo>
                  <a:lnTo>
                    <a:pt x="670560" y="139446"/>
                  </a:lnTo>
                  <a:lnTo>
                    <a:pt x="677672" y="183502"/>
                  </a:lnTo>
                  <a:lnTo>
                    <a:pt x="697471" y="221780"/>
                  </a:lnTo>
                  <a:lnTo>
                    <a:pt x="727671" y="251980"/>
                  </a:lnTo>
                  <a:lnTo>
                    <a:pt x="765949" y="271780"/>
                  </a:lnTo>
                  <a:lnTo>
                    <a:pt x="794029" y="276313"/>
                  </a:lnTo>
                  <a:lnTo>
                    <a:pt x="783831" y="300469"/>
                  </a:lnTo>
                  <a:lnTo>
                    <a:pt x="773264" y="343382"/>
                  </a:lnTo>
                  <a:lnTo>
                    <a:pt x="769620" y="388620"/>
                  </a:lnTo>
                  <a:lnTo>
                    <a:pt x="773264" y="433870"/>
                  </a:lnTo>
                  <a:lnTo>
                    <a:pt x="783831" y="476783"/>
                  </a:lnTo>
                  <a:lnTo>
                    <a:pt x="800735" y="516801"/>
                  </a:lnTo>
                  <a:lnTo>
                    <a:pt x="823417" y="553351"/>
                  </a:lnTo>
                  <a:lnTo>
                    <a:pt x="851293" y="585838"/>
                  </a:lnTo>
                  <a:lnTo>
                    <a:pt x="883780" y="613714"/>
                  </a:lnTo>
                  <a:lnTo>
                    <a:pt x="920330" y="636397"/>
                  </a:lnTo>
                  <a:lnTo>
                    <a:pt x="960348" y="653300"/>
                  </a:lnTo>
                  <a:lnTo>
                    <a:pt x="1003261" y="663867"/>
                  </a:lnTo>
                  <a:lnTo>
                    <a:pt x="1048512" y="667512"/>
                  </a:lnTo>
                  <a:lnTo>
                    <a:pt x="1093749" y="663867"/>
                  </a:lnTo>
                  <a:lnTo>
                    <a:pt x="1136662" y="653300"/>
                  </a:lnTo>
                  <a:lnTo>
                    <a:pt x="1176680" y="636397"/>
                  </a:lnTo>
                  <a:lnTo>
                    <a:pt x="1213231" y="613714"/>
                  </a:lnTo>
                  <a:lnTo>
                    <a:pt x="1245717" y="585838"/>
                  </a:lnTo>
                  <a:lnTo>
                    <a:pt x="1273594" y="553351"/>
                  </a:lnTo>
                  <a:lnTo>
                    <a:pt x="1296276" y="516801"/>
                  </a:lnTo>
                  <a:lnTo>
                    <a:pt x="1313180" y="476783"/>
                  </a:lnTo>
                  <a:lnTo>
                    <a:pt x="1323746" y="433870"/>
                  </a:lnTo>
                  <a:lnTo>
                    <a:pt x="1327404" y="388620"/>
                  </a:lnTo>
                  <a:close/>
                </a:path>
              </a:pathLst>
            </a:custGeom>
            <a:solidFill>
              <a:srgbClr val="FFCA24">
                <a:alpha val="2470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596115" y="192023"/>
              <a:ext cx="140207" cy="140207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11838431" y="821435"/>
              <a:ext cx="139065" cy="140335"/>
            </a:xfrm>
            <a:custGeom>
              <a:avLst/>
              <a:gdLst/>
              <a:ahLst/>
              <a:cxnLst/>
              <a:rect l="l" t="t" r="r" b="b"/>
              <a:pathLst>
                <a:path w="139065" h="140334">
                  <a:moveTo>
                    <a:pt x="69342" y="0"/>
                  </a:moveTo>
                  <a:lnTo>
                    <a:pt x="42326" y="5506"/>
                  </a:lnTo>
                  <a:lnTo>
                    <a:pt x="20288" y="20526"/>
                  </a:lnTo>
                  <a:lnTo>
                    <a:pt x="5441" y="42808"/>
                  </a:lnTo>
                  <a:lnTo>
                    <a:pt x="0" y="70103"/>
                  </a:lnTo>
                  <a:lnTo>
                    <a:pt x="5441" y="97399"/>
                  </a:lnTo>
                  <a:lnTo>
                    <a:pt x="20288" y="119681"/>
                  </a:lnTo>
                  <a:lnTo>
                    <a:pt x="42326" y="134701"/>
                  </a:lnTo>
                  <a:lnTo>
                    <a:pt x="69342" y="140208"/>
                  </a:lnTo>
                  <a:lnTo>
                    <a:pt x="96357" y="134701"/>
                  </a:lnTo>
                  <a:lnTo>
                    <a:pt x="118395" y="119681"/>
                  </a:lnTo>
                  <a:lnTo>
                    <a:pt x="133242" y="97399"/>
                  </a:lnTo>
                  <a:lnTo>
                    <a:pt x="138684" y="70103"/>
                  </a:lnTo>
                  <a:lnTo>
                    <a:pt x="133242" y="42808"/>
                  </a:lnTo>
                  <a:lnTo>
                    <a:pt x="118395" y="20526"/>
                  </a:lnTo>
                  <a:lnTo>
                    <a:pt x="96357" y="5506"/>
                  </a:lnTo>
                  <a:lnTo>
                    <a:pt x="69342" y="0"/>
                  </a:lnTo>
                  <a:close/>
                </a:path>
              </a:pathLst>
            </a:custGeom>
            <a:solidFill>
              <a:srgbClr val="FFCA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104119" y="1040891"/>
              <a:ext cx="294131" cy="220980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11682983" y="935735"/>
              <a:ext cx="140335" cy="139065"/>
            </a:xfrm>
            <a:custGeom>
              <a:avLst/>
              <a:gdLst/>
              <a:ahLst/>
              <a:cxnLst/>
              <a:rect l="l" t="t" r="r" b="b"/>
              <a:pathLst>
                <a:path w="140334" h="139065">
                  <a:moveTo>
                    <a:pt x="70104" y="0"/>
                  </a:moveTo>
                  <a:lnTo>
                    <a:pt x="42808" y="5441"/>
                  </a:lnTo>
                  <a:lnTo>
                    <a:pt x="20526" y="20288"/>
                  </a:lnTo>
                  <a:lnTo>
                    <a:pt x="5506" y="42326"/>
                  </a:lnTo>
                  <a:lnTo>
                    <a:pt x="0" y="69341"/>
                  </a:lnTo>
                  <a:lnTo>
                    <a:pt x="5506" y="96357"/>
                  </a:lnTo>
                  <a:lnTo>
                    <a:pt x="20526" y="118395"/>
                  </a:lnTo>
                  <a:lnTo>
                    <a:pt x="42808" y="133242"/>
                  </a:lnTo>
                  <a:lnTo>
                    <a:pt x="70104" y="138684"/>
                  </a:lnTo>
                  <a:lnTo>
                    <a:pt x="97399" y="133242"/>
                  </a:lnTo>
                  <a:lnTo>
                    <a:pt x="119681" y="118395"/>
                  </a:lnTo>
                  <a:lnTo>
                    <a:pt x="134701" y="96357"/>
                  </a:lnTo>
                  <a:lnTo>
                    <a:pt x="140208" y="69341"/>
                  </a:lnTo>
                  <a:lnTo>
                    <a:pt x="134701" y="42326"/>
                  </a:lnTo>
                  <a:lnTo>
                    <a:pt x="119681" y="20288"/>
                  </a:lnTo>
                  <a:lnTo>
                    <a:pt x="97399" y="5441"/>
                  </a:lnTo>
                  <a:lnTo>
                    <a:pt x="70104" y="0"/>
                  </a:lnTo>
                  <a:close/>
                </a:path>
              </a:pathLst>
            </a:custGeom>
            <a:solidFill>
              <a:srgbClr val="FFCA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336804" y="1321308"/>
            <a:ext cx="9854565" cy="1478280"/>
          </a:xfrm>
          <a:prstGeom prst="rect">
            <a:avLst/>
          </a:prstGeom>
          <a:ln w="12192">
            <a:solidFill>
              <a:srgbClr val="FFE699"/>
            </a:solidFill>
          </a:ln>
        </p:spPr>
        <p:txBody>
          <a:bodyPr vert="horz" wrap="square" lIns="0" tIns="31115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245"/>
              </a:spcBef>
            </a:pPr>
            <a:r>
              <a:rPr sz="1800" b="1" spc="-10" dirty="0">
                <a:latin typeface="Calibri"/>
                <a:cs typeface="Calibri"/>
              </a:rPr>
              <a:t>Федеральный</a:t>
            </a:r>
            <a:r>
              <a:rPr sz="1800" b="1" spc="-6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закон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«Об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образовании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Российской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Федерации»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от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29.12.2012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г.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№</a:t>
            </a:r>
            <a:r>
              <a:rPr sz="1800" spc="-7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273-</a:t>
            </a:r>
            <a:r>
              <a:rPr sz="1800" spc="-25" dirty="0">
                <a:latin typeface="Calibri"/>
                <a:cs typeface="Calibri"/>
              </a:rPr>
              <a:t>ФЗ</a:t>
            </a:r>
            <a:endParaRPr sz="1800">
              <a:latin typeface="Calibri"/>
              <a:cs typeface="Calibri"/>
            </a:endParaRPr>
          </a:p>
          <a:p>
            <a:pPr marL="90805" marR="513715">
              <a:lnSpc>
                <a:spcPct val="100000"/>
              </a:lnSpc>
              <a:spcBef>
                <a:spcPts val="2160"/>
              </a:spcBef>
            </a:pPr>
            <a:r>
              <a:rPr sz="1800" b="1" dirty="0">
                <a:latin typeface="Calibri"/>
                <a:cs typeface="Calibri"/>
              </a:rPr>
              <a:t>Порядок</a:t>
            </a:r>
            <a:r>
              <a:rPr sz="1800" b="1" spc="-6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проведения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государственной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итоговой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аттестации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по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образовательным</a:t>
            </a:r>
            <a:r>
              <a:rPr sz="1800" spc="-6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программам основного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общего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образования,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утверждённый</a:t>
            </a:r>
            <a:r>
              <a:rPr sz="1800" spc="-6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приказом</a:t>
            </a:r>
            <a:r>
              <a:rPr sz="1800" spc="-6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Минпросвещения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России</a:t>
            </a:r>
            <a:endParaRPr sz="1800">
              <a:latin typeface="Calibri"/>
              <a:cs typeface="Calibri"/>
            </a:endParaRPr>
          </a:p>
          <a:p>
            <a:pPr marL="90805">
              <a:lnSpc>
                <a:spcPct val="100000"/>
              </a:lnSpc>
              <a:spcBef>
                <a:spcPts val="5"/>
              </a:spcBef>
            </a:pPr>
            <a:r>
              <a:rPr sz="1800" dirty="0">
                <a:latin typeface="Calibri"/>
                <a:cs typeface="Calibri"/>
              </a:rPr>
              <a:t>и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Рособрнадзора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от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04.04.2023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г.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№</a:t>
            </a:r>
            <a:r>
              <a:rPr sz="1800" spc="-7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232/551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0" y="6257544"/>
            <a:ext cx="12192000" cy="589915"/>
            <a:chOff x="0" y="6257544"/>
            <a:chExt cx="12192000" cy="589915"/>
          </a:xfrm>
        </p:grpSpPr>
        <p:sp>
          <p:nvSpPr>
            <p:cNvPr id="11" name="object 11"/>
            <p:cNvSpPr/>
            <p:nvPr/>
          </p:nvSpPr>
          <p:spPr>
            <a:xfrm>
              <a:off x="0" y="6257544"/>
              <a:ext cx="12192000" cy="105410"/>
            </a:xfrm>
            <a:custGeom>
              <a:avLst/>
              <a:gdLst/>
              <a:ahLst/>
              <a:cxnLst/>
              <a:rect l="l" t="t" r="r" b="b"/>
              <a:pathLst>
                <a:path w="12192000" h="105410">
                  <a:moveTo>
                    <a:pt x="0" y="105155"/>
                  </a:moveTo>
                  <a:lnTo>
                    <a:pt x="12192000" y="105155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105155"/>
                  </a:lnTo>
                  <a:close/>
                </a:path>
              </a:pathLst>
            </a:custGeom>
            <a:solidFill>
              <a:srgbClr val="FFE6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0" y="6362699"/>
              <a:ext cx="12192000" cy="485140"/>
            </a:xfrm>
            <a:custGeom>
              <a:avLst/>
              <a:gdLst/>
              <a:ahLst/>
              <a:cxnLst/>
              <a:rect l="l" t="t" r="r" b="b"/>
              <a:pathLst>
                <a:path w="12192000" h="485140">
                  <a:moveTo>
                    <a:pt x="12192000" y="0"/>
                  </a:moveTo>
                  <a:lnTo>
                    <a:pt x="0" y="0"/>
                  </a:lnTo>
                  <a:lnTo>
                    <a:pt x="0" y="484631"/>
                  </a:lnTo>
                  <a:lnTo>
                    <a:pt x="12192000" y="484631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F4B08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3" name="object 13"/>
          <p:cNvGrpSpPr/>
          <p:nvPr/>
        </p:nvGrpSpPr>
        <p:grpSpPr>
          <a:xfrm>
            <a:off x="0" y="1523"/>
            <a:ext cx="12192000" cy="1228725"/>
            <a:chOff x="0" y="1523"/>
            <a:chExt cx="12192000" cy="1228725"/>
          </a:xfrm>
        </p:grpSpPr>
        <p:sp>
          <p:nvSpPr>
            <p:cNvPr id="14" name="object 14"/>
            <p:cNvSpPr/>
            <p:nvPr/>
          </p:nvSpPr>
          <p:spPr>
            <a:xfrm>
              <a:off x="0" y="1523"/>
              <a:ext cx="12192000" cy="1138555"/>
            </a:xfrm>
            <a:custGeom>
              <a:avLst/>
              <a:gdLst/>
              <a:ahLst/>
              <a:cxnLst/>
              <a:rect l="l" t="t" r="r" b="b"/>
              <a:pathLst>
                <a:path w="12192000" h="1138555">
                  <a:moveTo>
                    <a:pt x="12192000" y="0"/>
                  </a:moveTo>
                  <a:lnTo>
                    <a:pt x="0" y="0"/>
                  </a:lnTo>
                  <a:lnTo>
                    <a:pt x="0" y="1138427"/>
                  </a:lnTo>
                  <a:lnTo>
                    <a:pt x="12192000" y="1138427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FFE89E">
                <a:alpha val="3097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314431" y="563879"/>
              <a:ext cx="1392935" cy="665988"/>
            </a:xfrm>
            <a:prstGeom prst="rect">
              <a:avLst/>
            </a:prstGeom>
          </p:spPr>
        </p:pic>
      </p:grpSp>
      <p:sp>
        <p:nvSpPr>
          <p:cNvPr id="16" name="object 1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86435" rIns="0" bIns="0" rtlCol="0">
            <a:spAutoFit/>
          </a:bodyPr>
          <a:lstStyle/>
          <a:p>
            <a:pPr marL="236220">
              <a:lnSpc>
                <a:spcPct val="100000"/>
              </a:lnSpc>
              <a:spcBef>
                <a:spcPts val="100"/>
              </a:spcBef>
            </a:pPr>
            <a:r>
              <a:rPr dirty="0"/>
              <a:t>Для</a:t>
            </a:r>
            <a:r>
              <a:rPr spc="-95" dirty="0"/>
              <a:t> </a:t>
            </a:r>
            <a:r>
              <a:rPr dirty="0"/>
              <a:t>чего</a:t>
            </a:r>
            <a:r>
              <a:rPr spc="-105" dirty="0"/>
              <a:t> </a:t>
            </a:r>
            <a:r>
              <a:rPr spc="-10" dirty="0"/>
              <a:t>проводится</a:t>
            </a:r>
            <a:r>
              <a:rPr spc="-105" dirty="0"/>
              <a:t> </a:t>
            </a:r>
            <a:r>
              <a:rPr dirty="0"/>
              <a:t>итоговое</a:t>
            </a:r>
            <a:r>
              <a:rPr spc="-105" dirty="0"/>
              <a:t> </a:t>
            </a:r>
            <a:r>
              <a:rPr spc="-10" dirty="0"/>
              <a:t>собеседование?</a:t>
            </a:r>
          </a:p>
        </p:txBody>
      </p:sp>
      <p:pic>
        <p:nvPicPr>
          <p:cNvPr id="17" name="object 1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153667" y="3139444"/>
            <a:ext cx="4043172" cy="1514851"/>
          </a:xfrm>
          <a:prstGeom prst="rect">
            <a:avLst/>
          </a:prstGeom>
        </p:spPr>
      </p:pic>
      <p:sp>
        <p:nvSpPr>
          <p:cNvPr id="18" name="object 18"/>
          <p:cNvSpPr txBox="1"/>
          <p:nvPr/>
        </p:nvSpPr>
        <p:spPr>
          <a:xfrm>
            <a:off x="1286636" y="3154121"/>
            <a:ext cx="3776979" cy="14319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785" marR="5080" indent="-17272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212A35"/>
                </a:solidFill>
                <a:latin typeface="Calibri"/>
                <a:cs typeface="Calibri"/>
              </a:rPr>
              <a:t>К</a:t>
            </a:r>
            <a:r>
              <a:rPr sz="2400" b="1" spc="-3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212A35"/>
                </a:solidFill>
                <a:latin typeface="Calibri"/>
                <a:cs typeface="Calibri"/>
              </a:rPr>
              <a:t>государственной</a:t>
            </a:r>
            <a:r>
              <a:rPr sz="2400" b="1" spc="-1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212A35"/>
                </a:solidFill>
                <a:latin typeface="Calibri"/>
                <a:cs typeface="Calibri"/>
              </a:rPr>
              <a:t>итоговой </a:t>
            </a:r>
            <a:r>
              <a:rPr sz="2400" b="1" dirty="0">
                <a:solidFill>
                  <a:srgbClr val="212A35"/>
                </a:solidFill>
                <a:latin typeface="Calibri"/>
                <a:cs typeface="Calibri"/>
              </a:rPr>
              <a:t>аттестации</a:t>
            </a:r>
            <a:r>
              <a:rPr sz="2400" b="1" spc="-12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212A35"/>
                </a:solidFill>
                <a:latin typeface="Calibri"/>
                <a:cs typeface="Calibri"/>
              </a:rPr>
              <a:t>допускаются обучающиеся,</a:t>
            </a:r>
            <a:r>
              <a:rPr sz="2400" b="1" spc="-6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212A35"/>
                </a:solidFill>
                <a:latin typeface="Calibri"/>
                <a:cs typeface="Calibri"/>
              </a:rPr>
              <a:t>имеющие:</a:t>
            </a:r>
            <a:endParaRPr sz="2400">
              <a:latin typeface="Calibri"/>
              <a:cs typeface="Calibri"/>
            </a:endParaRPr>
          </a:p>
          <a:p>
            <a:pPr marL="889000">
              <a:lnSpc>
                <a:spcPct val="100000"/>
              </a:lnSpc>
              <a:spcBef>
                <a:spcPts val="30"/>
              </a:spcBef>
            </a:pP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(п.7.</a:t>
            </a:r>
            <a:r>
              <a:rPr sz="2000" spc="-4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Порядка</a:t>
            </a:r>
            <a:r>
              <a:rPr sz="2000" spc="-5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spc="-20" dirty="0">
                <a:solidFill>
                  <a:srgbClr val="212A35"/>
                </a:solidFill>
                <a:latin typeface="Calibri"/>
                <a:cs typeface="Calibri"/>
              </a:rPr>
              <a:t>ГИА)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19" name="object 19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94972" y="2865120"/>
            <a:ext cx="673094" cy="789431"/>
          </a:xfrm>
          <a:prstGeom prst="rect">
            <a:avLst/>
          </a:prstGeom>
        </p:spPr>
      </p:pic>
      <p:sp>
        <p:nvSpPr>
          <p:cNvPr id="20" name="object 20"/>
          <p:cNvSpPr txBox="1"/>
          <p:nvPr/>
        </p:nvSpPr>
        <p:spPr>
          <a:xfrm>
            <a:off x="6096000" y="5315711"/>
            <a:ext cx="4945380" cy="399415"/>
          </a:xfrm>
          <a:prstGeom prst="rect">
            <a:avLst/>
          </a:prstGeom>
          <a:solidFill>
            <a:srgbClr val="E1EFD9"/>
          </a:solidFill>
          <a:ln w="9144">
            <a:solidFill>
              <a:srgbClr val="385622"/>
            </a:solidFill>
          </a:ln>
        </p:spPr>
        <p:txBody>
          <a:bodyPr vert="horz" wrap="square" lIns="0" tIns="29845" rIns="0" bIns="0" rtlCol="0">
            <a:spAutoFit/>
          </a:bodyPr>
          <a:lstStyle/>
          <a:p>
            <a:pPr marL="240029">
              <a:lnSpc>
                <a:spcPct val="100000"/>
              </a:lnSpc>
              <a:spcBef>
                <a:spcPts val="235"/>
              </a:spcBef>
            </a:pPr>
            <a:r>
              <a:rPr sz="2000" spc="-10" dirty="0">
                <a:solidFill>
                  <a:srgbClr val="212A35"/>
                </a:solidFill>
                <a:latin typeface="Calibri"/>
                <a:cs typeface="Calibri"/>
              </a:rPr>
              <a:t>Проверяются</a:t>
            </a:r>
            <a:r>
              <a:rPr sz="2000" spc="-4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212A35"/>
                </a:solidFill>
                <a:latin typeface="Calibri"/>
                <a:cs typeface="Calibri"/>
              </a:rPr>
              <a:t>коммуникативные</a:t>
            </a:r>
            <a:r>
              <a:rPr sz="2000" b="1" spc="-2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212A35"/>
                </a:solidFill>
                <a:latin typeface="Calibri"/>
                <a:cs typeface="Calibri"/>
              </a:rPr>
              <a:t>навыки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175628" y="2825622"/>
            <a:ext cx="4911090" cy="19945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10" dirty="0">
                <a:latin typeface="Calibri"/>
                <a:cs typeface="Calibri"/>
              </a:rPr>
              <a:t>годовые</a:t>
            </a:r>
            <a:r>
              <a:rPr sz="2400" b="1" spc="-7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отметки</a:t>
            </a:r>
            <a:r>
              <a:rPr sz="2400" b="1" spc="-9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по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всем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учебным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400" spc="-10" dirty="0">
                <a:latin typeface="Calibri"/>
                <a:cs typeface="Calibri"/>
              </a:rPr>
              <a:t>предметам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учебного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плана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за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9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класс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400" b="1" dirty="0">
                <a:latin typeface="Calibri"/>
                <a:cs typeface="Calibri"/>
              </a:rPr>
              <a:t>не</a:t>
            </a:r>
            <a:r>
              <a:rPr sz="2400" b="1" spc="-7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ниже</a:t>
            </a:r>
            <a:r>
              <a:rPr sz="2400" b="1" spc="-50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удовлетворительных;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100"/>
              </a:spcBef>
            </a:pPr>
            <a:r>
              <a:rPr sz="2400" spc="-20" dirty="0">
                <a:solidFill>
                  <a:srgbClr val="212A35"/>
                </a:solidFill>
                <a:latin typeface="Calibri"/>
                <a:cs typeface="Calibri"/>
              </a:rPr>
              <a:t>результат</a:t>
            </a:r>
            <a:r>
              <a:rPr sz="2400" spc="-7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212A35"/>
                </a:solidFill>
                <a:latin typeface="Calibri"/>
                <a:cs typeface="Calibri"/>
              </a:rPr>
              <a:t>«зачет»</a:t>
            </a:r>
            <a:r>
              <a:rPr sz="2400" b="1" spc="-7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212A35"/>
                </a:solidFill>
                <a:latin typeface="Calibri"/>
                <a:cs typeface="Calibri"/>
              </a:rPr>
              <a:t>за</a:t>
            </a:r>
            <a:r>
              <a:rPr sz="2400" b="1" spc="-5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212A35"/>
                </a:solidFill>
                <a:latin typeface="Calibri"/>
                <a:cs typeface="Calibri"/>
              </a:rPr>
              <a:t>итоговое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400" b="1" spc="-10" dirty="0">
                <a:solidFill>
                  <a:srgbClr val="212A35"/>
                </a:solidFill>
                <a:latin typeface="Calibri"/>
                <a:cs typeface="Calibri"/>
              </a:rPr>
              <a:t>собеседование</a:t>
            </a:r>
            <a:r>
              <a:rPr sz="2400" b="1" spc="-8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12A35"/>
                </a:solidFill>
                <a:latin typeface="Calibri"/>
                <a:cs typeface="Calibri"/>
              </a:rPr>
              <a:t>по</a:t>
            </a:r>
            <a:r>
              <a:rPr sz="2400" spc="-7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12A35"/>
                </a:solidFill>
                <a:latin typeface="Calibri"/>
                <a:cs typeface="Calibri"/>
              </a:rPr>
              <a:t>русскому</a:t>
            </a:r>
            <a:r>
              <a:rPr sz="2400" spc="-8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212A35"/>
                </a:solidFill>
                <a:latin typeface="Calibri"/>
                <a:cs typeface="Calibri"/>
              </a:rPr>
              <a:t>языку;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36804" y="5369052"/>
            <a:ext cx="4904740" cy="399415"/>
          </a:xfrm>
          <a:prstGeom prst="rect">
            <a:avLst/>
          </a:prstGeom>
          <a:solidFill>
            <a:srgbClr val="E1EFD9"/>
          </a:solidFill>
          <a:ln w="9144">
            <a:solidFill>
              <a:srgbClr val="385622"/>
            </a:solidFill>
          </a:ln>
        </p:spPr>
        <p:txBody>
          <a:bodyPr vert="horz" wrap="square" lIns="0" tIns="29845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235"/>
              </a:spcBef>
            </a:pP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Принимают</a:t>
            </a:r>
            <a:r>
              <a:rPr sz="2000" spc="-7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участие</a:t>
            </a:r>
            <a:r>
              <a:rPr sz="2000" spc="-4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212A35"/>
                </a:solidFill>
                <a:latin typeface="Calibri"/>
                <a:cs typeface="Calibri"/>
              </a:rPr>
              <a:t>все</a:t>
            </a:r>
            <a:r>
              <a:rPr sz="2000" b="1" spc="-3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212A35"/>
                </a:solidFill>
                <a:latin typeface="Calibri"/>
                <a:cs typeface="Calibri"/>
              </a:rPr>
              <a:t>девятиклассники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5506973" y="2900933"/>
            <a:ext cx="523240" cy="617220"/>
          </a:xfrm>
          <a:custGeom>
            <a:avLst/>
            <a:gdLst/>
            <a:ahLst/>
            <a:cxnLst/>
            <a:rect l="l" t="t" r="r" b="b"/>
            <a:pathLst>
              <a:path w="523239" h="617220">
                <a:moveTo>
                  <a:pt x="0" y="154304"/>
                </a:moveTo>
                <a:lnTo>
                  <a:pt x="261365" y="154304"/>
                </a:lnTo>
                <a:lnTo>
                  <a:pt x="261365" y="0"/>
                </a:lnTo>
                <a:lnTo>
                  <a:pt x="522731" y="308610"/>
                </a:lnTo>
                <a:lnTo>
                  <a:pt x="261365" y="617219"/>
                </a:lnTo>
                <a:lnTo>
                  <a:pt x="261365" y="462914"/>
                </a:lnTo>
                <a:lnTo>
                  <a:pt x="0" y="462914"/>
                </a:lnTo>
                <a:lnTo>
                  <a:pt x="0" y="154304"/>
                </a:lnTo>
                <a:close/>
              </a:path>
            </a:pathLst>
          </a:custGeom>
          <a:ln w="19812">
            <a:solidFill>
              <a:srgbClr val="3856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506973" y="4155185"/>
            <a:ext cx="523240" cy="619125"/>
          </a:xfrm>
          <a:custGeom>
            <a:avLst/>
            <a:gdLst/>
            <a:ahLst/>
            <a:cxnLst/>
            <a:rect l="l" t="t" r="r" b="b"/>
            <a:pathLst>
              <a:path w="523239" h="619125">
                <a:moveTo>
                  <a:pt x="0" y="154686"/>
                </a:moveTo>
                <a:lnTo>
                  <a:pt x="261365" y="154686"/>
                </a:lnTo>
                <a:lnTo>
                  <a:pt x="261365" y="0"/>
                </a:lnTo>
                <a:lnTo>
                  <a:pt x="522731" y="309371"/>
                </a:lnTo>
                <a:lnTo>
                  <a:pt x="261365" y="618744"/>
                </a:lnTo>
                <a:lnTo>
                  <a:pt x="261365" y="464057"/>
                </a:lnTo>
                <a:lnTo>
                  <a:pt x="0" y="464057"/>
                </a:lnTo>
                <a:lnTo>
                  <a:pt x="0" y="154686"/>
                </a:lnTo>
                <a:close/>
              </a:path>
            </a:pathLst>
          </a:custGeom>
          <a:ln w="19812">
            <a:solidFill>
              <a:srgbClr val="3856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77596" y="2599563"/>
            <a:ext cx="4853940" cy="2763012"/>
          </a:xfrm>
          <a:custGeom>
            <a:avLst/>
            <a:gdLst/>
            <a:ahLst/>
            <a:cxnLst/>
            <a:rect l="l" t="t" r="r" b="b"/>
            <a:pathLst>
              <a:path w="4853940" h="4398645">
                <a:moveTo>
                  <a:pt x="4853940" y="0"/>
                </a:moveTo>
                <a:lnTo>
                  <a:pt x="0" y="0"/>
                </a:lnTo>
                <a:lnTo>
                  <a:pt x="0" y="4398264"/>
                </a:lnTo>
                <a:lnTo>
                  <a:pt x="4853940" y="4398264"/>
                </a:lnTo>
                <a:lnTo>
                  <a:pt x="4853940" y="0"/>
                </a:lnTo>
                <a:close/>
              </a:path>
            </a:pathLst>
          </a:custGeom>
          <a:solidFill>
            <a:srgbClr val="FFF8E0">
              <a:alpha val="59999"/>
            </a:srgbClr>
          </a:solidFill>
        </p:spPr>
        <p:txBody>
          <a:bodyPr wrap="square" lIns="0" tIns="0" rIns="0" bIns="0" rtlCol="0"/>
          <a:lstStyle/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12 ФЕВРАЛЯ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0096500" y="155447"/>
            <a:ext cx="1874520" cy="1533525"/>
            <a:chOff x="10096500" y="155447"/>
            <a:chExt cx="1874520" cy="1533525"/>
          </a:xfrm>
        </p:grpSpPr>
        <p:sp>
          <p:nvSpPr>
            <p:cNvPr id="4" name="object 4"/>
            <p:cNvSpPr/>
            <p:nvPr/>
          </p:nvSpPr>
          <p:spPr>
            <a:xfrm>
              <a:off x="10564368" y="998220"/>
              <a:ext cx="1153795" cy="690880"/>
            </a:xfrm>
            <a:custGeom>
              <a:avLst/>
              <a:gdLst/>
              <a:ahLst/>
              <a:cxnLst/>
              <a:rect l="l" t="t" r="r" b="b"/>
              <a:pathLst>
                <a:path w="1153795" h="690880">
                  <a:moveTo>
                    <a:pt x="740028" y="0"/>
                  </a:moveTo>
                  <a:lnTo>
                    <a:pt x="688836" y="1682"/>
                  </a:lnTo>
                  <a:lnTo>
                    <a:pt x="638542" y="6659"/>
                  </a:lnTo>
                  <a:lnTo>
                    <a:pt x="589252" y="14824"/>
                  </a:lnTo>
                  <a:lnTo>
                    <a:pt x="541072" y="26072"/>
                  </a:lnTo>
                  <a:lnTo>
                    <a:pt x="494109" y="40296"/>
                  </a:lnTo>
                  <a:lnTo>
                    <a:pt x="448467" y="57391"/>
                  </a:lnTo>
                  <a:lnTo>
                    <a:pt x="404254" y="77249"/>
                  </a:lnTo>
                  <a:lnTo>
                    <a:pt x="361575" y="99767"/>
                  </a:lnTo>
                  <a:lnTo>
                    <a:pt x="320535" y="124836"/>
                  </a:lnTo>
                  <a:lnTo>
                    <a:pt x="281241" y="152352"/>
                  </a:lnTo>
                  <a:lnTo>
                    <a:pt x="243799" y="182208"/>
                  </a:lnTo>
                  <a:lnTo>
                    <a:pt x="208314" y="214298"/>
                  </a:lnTo>
                  <a:lnTo>
                    <a:pt x="174893" y="248517"/>
                  </a:lnTo>
                  <a:lnTo>
                    <a:pt x="143641" y="284758"/>
                  </a:lnTo>
                  <a:lnTo>
                    <a:pt x="114665" y="322915"/>
                  </a:lnTo>
                  <a:lnTo>
                    <a:pt x="88069" y="362882"/>
                  </a:lnTo>
                  <a:lnTo>
                    <a:pt x="63961" y="404554"/>
                  </a:lnTo>
                  <a:lnTo>
                    <a:pt x="42446" y="447823"/>
                  </a:lnTo>
                  <a:lnTo>
                    <a:pt x="23631" y="492585"/>
                  </a:lnTo>
                  <a:lnTo>
                    <a:pt x="7620" y="538733"/>
                  </a:lnTo>
                  <a:lnTo>
                    <a:pt x="0" y="568578"/>
                  </a:lnTo>
                  <a:lnTo>
                    <a:pt x="48132" y="597788"/>
                  </a:lnTo>
                  <a:lnTo>
                    <a:pt x="89586" y="618722"/>
                  </a:lnTo>
                  <a:lnTo>
                    <a:pt x="132443" y="637168"/>
                  </a:lnTo>
                  <a:lnTo>
                    <a:pt x="176606" y="653034"/>
                  </a:lnTo>
                  <a:lnTo>
                    <a:pt x="221980" y="666226"/>
                  </a:lnTo>
                  <a:lnTo>
                    <a:pt x="268466" y="676649"/>
                  </a:lnTo>
                  <a:lnTo>
                    <a:pt x="315970" y="684210"/>
                  </a:lnTo>
                  <a:lnTo>
                    <a:pt x="364393" y="688816"/>
                  </a:lnTo>
                  <a:lnTo>
                    <a:pt x="413638" y="690371"/>
                  </a:lnTo>
                  <a:lnTo>
                    <a:pt x="464831" y="688689"/>
                  </a:lnTo>
                  <a:lnTo>
                    <a:pt x="515125" y="683712"/>
                  </a:lnTo>
                  <a:lnTo>
                    <a:pt x="564415" y="675547"/>
                  </a:lnTo>
                  <a:lnTo>
                    <a:pt x="612595" y="664299"/>
                  </a:lnTo>
                  <a:lnTo>
                    <a:pt x="659558" y="650075"/>
                  </a:lnTo>
                  <a:lnTo>
                    <a:pt x="705200" y="632980"/>
                  </a:lnTo>
                  <a:lnTo>
                    <a:pt x="749413" y="613122"/>
                  </a:lnTo>
                  <a:lnTo>
                    <a:pt x="792092" y="590604"/>
                  </a:lnTo>
                  <a:lnTo>
                    <a:pt x="833132" y="565535"/>
                  </a:lnTo>
                  <a:lnTo>
                    <a:pt x="872426" y="538019"/>
                  </a:lnTo>
                  <a:lnTo>
                    <a:pt x="909868" y="508163"/>
                  </a:lnTo>
                  <a:lnTo>
                    <a:pt x="945353" y="476073"/>
                  </a:lnTo>
                  <a:lnTo>
                    <a:pt x="978774" y="441854"/>
                  </a:lnTo>
                  <a:lnTo>
                    <a:pt x="1010026" y="405613"/>
                  </a:lnTo>
                  <a:lnTo>
                    <a:pt x="1039002" y="367456"/>
                  </a:lnTo>
                  <a:lnTo>
                    <a:pt x="1065598" y="327489"/>
                  </a:lnTo>
                  <a:lnTo>
                    <a:pt x="1089706" y="285817"/>
                  </a:lnTo>
                  <a:lnTo>
                    <a:pt x="1111221" y="242548"/>
                  </a:lnTo>
                  <a:lnTo>
                    <a:pt x="1130036" y="197786"/>
                  </a:lnTo>
                  <a:lnTo>
                    <a:pt x="1146048" y="151637"/>
                  </a:lnTo>
                  <a:lnTo>
                    <a:pt x="1153667" y="121792"/>
                  </a:lnTo>
                  <a:lnTo>
                    <a:pt x="1105534" y="92582"/>
                  </a:lnTo>
                  <a:lnTo>
                    <a:pt x="1064081" y="71649"/>
                  </a:lnTo>
                  <a:lnTo>
                    <a:pt x="1021224" y="53203"/>
                  </a:lnTo>
                  <a:lnTo>
                    <a:pt x="977061" y="37337"/>
                  </a:lnTo>
                  <a:lnTo>
                    <a:pt x="931687" y="24145"/>
                  </a:lnTo>
                  <a:lnTo>
                    <a:pt x="885201" y="13722"/>
                  </a:lnTo>
                  <a:lnTo>
                    <a:pt x="837697" y="6161"/>
                  </a:lnTo>
                  <a:lnTo>
                    <a:pt x="789274" y="1555"/>
                  </a:lnTo>
                  <a:lnTo>
                    <a:pt x="740028" y="0"/>
                  </a:lnTo>
                  <a:close/>
                </a:path>
              </a:pathLst>
            </a:custGeom>
            <a:solidFill>
              <a:srgbClr val="FFCA24">
                <a:alpha val="2470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0218420" y="155447"/>
              <a:ext cx="1533525" cy="1533525"/>
            </a:xfrm>
            <a:custGeom>
              <a:avLst/>
              <a:gdLst/>
              <a:ahLst/>
              <a:cxnLst/>
              <a:rect l="l" t="t" r="r" b="b"/>
              <a:pathLst>
                <a:path w="1533525" h="1533525">
                  <a:moveTo>
                    <a:pt x="766572" y="0"/>
                  </a:moveTo>
                  <a:lnTo>
                    <a:pt x="718087" y="1507"/>
                  </a:lnTo>
                  <a:lnTo>
                    <a:pt x="670404" y="5971"/>
                  </a:lnTo>
                  <a:lnTo>
                    <a:pt x="623613" y="13302"/>
                  </a:lnTo>
                  <a:lnTo>
                    <a:pt x="577804" y="23408"/>
                  </a:lnTo>
                  <a:lnTo>
                    <a:pt x="533067" y="36202"/>
                  </a:lnTo>
                  <a:lnTo>
                    <a:pt x="489490" y="51592"/>
                  </a:lnTo>
                  <a:lnTo>
                    <a:pt x="447164" y="69490"/>
                  </a:lnTo>
                  <a:lnTo>
                    <a:pt x="406179" y="89805"/>
                  </a:lnTo>
                  <a:lnTo>
                    <a:pt x="366624" y="112448"/>
                  </a:lnTo>
                  <a:lnTo>
                    <a:pt x="328590" y="137329"/>
                  </a:lnTo>
                  <a:lnTo>
                    <a:pt x="292165" y="164359"/>
                  </a:lnTo>
                  <a:lnTo>
                    <a:pt x="257440" y="193447"/>
                  </a:lnTo>
                  <a:lnTo>
                    <a:pt x="224504" y="224504"/>
                  </a:lnTo>
                  <a:lnTo>
                    <a:pt x="193447" y="257440"/>
                  </a:lnTo>
                  <a:lnTo>
                    <a:pt x="164359" y="292165"/>
                  </a:lnTo>
                  <a:lnTo>
                    <a:pt x="137329" y="328590"/>
                  </a:lnTo>
                  <a:lnTo>
                    <a:pt x="112448" y="366624"/>
                  </a:lnTo>
                  <a:lnTo>
                    <a:pt x="89805" y="406179"/>
                  </a:lnTo>
                  <a:lnTo>
                    <a:pt x="69490" y="447164"/>
                  </a:lnTo>
                  <a:lnTo>
                    <a:pt x="51592" y="489490"/>
                  </a:lnTo>
                  <a:lnTo>
                    <a:pt x="36202" y="533067"/>
                  </a:lnTo>
                  <a:lnTo>
                    <a:pt x="23408" y="577804"/>
                  </a:lnTo>
                  <a:lnTo>
                    <a:pt x="13302" y="623613"/>
                  </a:lnTo>
                  <a:lnTo>
                    <a:pt x="5971" y="670404"/>
                  </a:lnTo>
                  <a:lnTo>
                    <a:pt x="1507" y="718087"/>
                  </a:lnTo>
                  <a:lnTo>
                    <a:pt x="0" y="766572"/>
                  </a:lnTo>
                  <a:lnTo>
                    <a:pt x="1507" y="815056"/>
                  </a:lnTo>
                  <a:lnTo>
                    <a:pt x="5971" y="862739"/>
                  </a:lnTo>
                  <a:lnTo>
                    <a:pt x="13302" y="909530"/>
                  </a:lnTo>
                  <a:lnTo>
                    <a:pt x="23408" y="955339"/>
                  </a:lnTo>
                  <a:lnTo>
                    <a:pt x="36202" y="1000076"/>
                  </a:lnTo>
                  <a:lnTo>
                    <a:pt x="51592" y="1043653"/>
                  </a:lnTo>
                  <a:lnTo>
                    <a:pt x="69490" y="1085979"/>
                  </a:lnTo>
                  <a:lnTo>
                    <a:pt x="89805" y="1126964"/>
                  </a:lnTo>
                  <a:lnTo>
                    <a:pt x="112448" y="1166519"/>
                  </a:lnTo>
                  <a:lnTo>
                    <a:pt x="137329" y="1204553"/>
                  </a:lnTo>
                  <a:lnTo>
                    <a:pt x="164359" y="1240978"/>
                  </a:lnTo>
                  <a:lnTo>
                    <a:pt x="193447" y="1275703"/>
                  </a:lnTo>
                  <a:lnTo>
                    <a:pt x="224504" y="1308639"/>
                  </a:lnTo>
                  <a:lnTo>
                    <a:pt x="257440" y="1339696"/>
                  </a:lnTo>
                  <a:lnTo>
                    <a:pt x="292165" y="1368784"/>
                  </a:lnTo>
                  <a:lnTo>
                    <a:pt x="328590" y="1395814"/>
                  </a:lnTo>
                  <a:lnTo>
                    <a:pt x="366624" y="1420695"/>
                  </a:lnTo>
                  <a:lnTo>
                    <a:pt x="406179" y="1443338"/>
                  </a:lnTo>
                  <a:lnTo>
                    <a:pt x="447164" y="1463653"/>
                  </a:lnTo>
                  <a:lnTo>
                    <a:pt x="489490" y="1481551"/>
                  </a:lnTo>
                  <a:lnTo>
                    <a:pt x="533067" y="1496941"/>
                  </a:lnTo>
                  <a:lnTo>
                    <a:pt x="577804" y="1509735"/>
                  </a:lnTo>
                  <a:lnTo>
                    <a:pt x="623613" y="1519841"/>
                  </a:lnTo>
                  <a:lnTo>
                    <a:pt x="670404" y="1527172"/>
                  </a:lnTo>
                  <a:lnTo>
                    <a:pt x="718087" y="1531636"/>
                  </a:lnTo>
                  <a:lnTo>
                    <a:pt x="766572" y="1533143"/>
                  </a:lnTo>
                  <a:lnTo>
                    <a:pt x="815056" y="1531636"/>
                  </a:lnTo>
                  <a:lnTo>
                    <a:pt x="862739" y="1527172"/>
                  </a:lnTo>
                  <a:lnTo>
                    <a:pt x="909530" y="1519841"/>
                  </a:lnTo>
                  <a:lnTo>
                    <a:pt x="955339" y="1509735"/>
                  </a:lnTo>
                  <a:lnTo>
                    <a:pt x="1000076" y="1496941"/>
                  </a:lnTo>
                  <a:lnTo>
                    <a:pt x="1043653" y="1481551"/>
                  </a:lnTo>
                  <a:lnTo>
                    <a:pt x="1085979" y="1463653"/>
                  </a:lnTo>
                  <a:lnTo>
                    <a:pt x="1126964" y="1443338"/>
                  </a:lnTo>
                  <a:lnTo>
                    <a:pt x="1166519" y="1420695"/>
                  </a:lnTo>
                  <a:lnTo>
                    <a:pt x="1204553" y="1395814"/>
                  </a:lnTo>
                  <a:lnTo>
                    <a:pt x="1240978" y="1368784"/>
                  </a:lnTo>
                  <a:lnTo>
                    <a:pt x="1275703" y="1339696"/>
                  </a:lnTo>
                  <a:lnTo>
                    <a:pt x="1308639" y="1308639"/>
                  </a:lnTo>
                  <a:lnTo>
                    <a:pt x="1339696" y="1275703"/>
                  </a:lnTo>
                  <a:lnTo>
                    <a:pt x="1368784" y="1240978"/>
                  </a:lnTo>
                  <a:lnTo>
                    <a:pt x="1395814" y="1204553"/>
                  </a:lnTo>
                  <a:lnTo>
                    <a:pt x="1420695" y="1166519"/>
                  </a:lnTo>
                  <a:lnTo>
                    <a:pt x="1443338" y="1126964"/>
                  </a:lnTo>
                  <a:lnTo>
                    <a:pt x="1463653" y="1085979"/>
                  </a:lnTo>
                  <a:lnTo>
                    <a:pt x="1481551" y="1043653"/>
                  </a:lnTo>
                  <a:lnTo>
                    <a:pt x="1496941" y="1000076"/>
                  </a:lnTo>
                  <a:lnTo>
                    <a:pt x="1509735" y="955339"/>
                  </a:lnTo>
                  <a:lnTo>
                    <a:pt x="1519841" y="909530"/>
                  </a:lnTo>
                  <a:lnTo>
                    <a:pt x="1527172" y="862739"/>
                  </a:lnTo>
                  <a:lnTo>
                    <a:pt x="1531636" y="815056"/>
                  </a:lnTo>
                  <a:lnTo>
                    <a:pt x="1533144" y="766572"/>
                  </a:lnTo>
                  <a:lnTo>
                    <a:pt x="1531636" y="718087"/>
                  </a:lnTo>
                  <a:lnTo>
                    <a:pt x="1527172" y="670404"/>
                  </a:lnTo>
                  <a:lnTo>
                    <a:pt x="1519841" y="623613"/>
                  </a:lnTo>
                  <a:lnTo>
                    <a:pt x="1509735" y="577804"/>
                  </a:lnTo>
                  <a:lnTo>
                    <a:pt x="1496941" y="533067"/>
                  </a:lnTo>
                  <a:lnTo>
                    <a:pt x="1481551" y="489490"/>
                  </a:lnTo>
                  <a:lnTo>
                    <a:pt x="1463653" y="447164"/>
                  </a:lnTo>
                  <a:lnTo>
                    <a:pt x="1443338" y="406179"/>
                  </a:lnTo>
                  <a:lnTo>
                    <a:pt x="1420695" y="366624"/>
                  </a:lnTo>
                  <a:lnTo>
                    <a:pt x="1395814" y="328590"/>
                  </a:lnTo>
                  <a:lnTo>
                    <a:pt x="1368784" y="292165"/>
                  </a:lnTo>
                  <a:lnTo>
                    <a:pt x="1339696" y="257440"/>
                  </a:lnTo>
                  <a:lnTo>
                    <a:pt x="1308639" y="224504"/>
                  </a:lnTo>
                  <a:lnTo>
                    <a:pt x="1275703" y="193447"/>
                  </a:lnTo>
                  <a:lnTo>
                    <a:pt x="1240978" y="164359"/>
                  </a:lnTo>
                  <a:lnTo>
                    <a:pt x="1204553" y="137329"/>
                  </a:lnTo>
                  <a:lnTo>
                    <a:pt x="1166519" y="112448"/>
                  </a:lnTo>
                  <a:lnTo>
                    <a:pt x="1126964" y="89805"/>
                  </a:lnTo>
                  <a:lnTo>
                    <a:pt x="1085979" y="69490"/>
                  </a:lnTo>
                  <a:lnTo>
                    <a:pt x="1043653" y="51592"/>
                  </a:lnTo>
                  <a:lnTo>
                    <a:pt x="1000076" y="36202"/>
                  </a:lnTo>
                  <a:lnTo>
                    <a:pt x="955339" y="23408"/>
                  </a:lnTo>
                  <a:lnTo>
                    <a:pt x="909530" y="13302"/>
                  </a:lnTo>
                  <a:lnTo>
                    <a:pt x="862739" y="5971"/>
                  </a:lnTo>
                  <a:lnTo>
                    <a:pt x="815056" y="1507"/>
                  </a:lnTo>
                  <a:lnTo>
                    <a:pt x="766572" y="0"/>
                  </a:lnTo>
                  <a:close/>
                </a:path>
              </a:pathLst>
            </a:custGeom>
            <a:solidFill>
              <a:srgbClr val="FFCA24">
                <a:alpha val="4470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0218420" y="188975"/>
              <a:ext cx="1671955" cy="1499870"/>
            </a:xfrm>
            <a:custGeom>
              <a:avLst/>
              <a:gdLst/>
              <a:ahLst/>
              <a:cxnLst/>
              <a:rect l="l" t="t" r="r" b="b"/>
              <a:pathLst>
                <a:path w="1671954" h="1499870">
                  <a:moveTo>
                    <a:pt x="847344" y="1075944"/>
                  </a:moveTo>
                  <a:lnTo>
                    <a:pt x="844486" y="1026553"/>
                  </a:lnTo>
                  <a:lnTo>
                    <a:pt x="836142" y="978827"/>
                  </a:lnTo>
                  <a:lnTo>
                    <a:pt x="822629" y="933081"/>
                  </a:lnTo>
                  <a:lnTo>
                    <a:pt x="804265" y="889647"/>
                  </a:lnTo>
                  <a:lnTo>
                    <a:pt x="781367" y="848842"/>
                  </a:lnTo>
                  <a:lnTo>
                    <a:pt x="754240" y="810983"/>
                  </a:lnTo>
                  <a:lnTo>
                    <a:pt x="723226" y="776389"/>
                  </a:lnTo>
                  <a:lnTo>
                    <a:pt x="688632" y="745375"/>
                  </a:lnTo>
                  <a:lnTo>
                    <a:pt x="650773" y="718248"/>
                  </a:lnTo>
                  <a:lnTo>
                    <a:pt x="609968" y="695350"/>
                  </a:lnTo>
                  <a:lnTo>
                    <a:pt x="566534" y="676986"/>
                  </a:lnTo>
                  <a:lnTo>
                    <a:pt x="520788" y="663473"/>
                  </a:lnTo>
                  <a:lnTo>
                    <a:pt x="473062" y="655129"/>
                  </a:lnTo>
                  <a:lnTo>
                    <a:pt x="423672" y="652272"/>
                  </a:lnTo>
                  <a:lnTo>
                    <a:pt x="374269" y="655129"/>
                  </a:lnTo>
                  <a:lnTo>
                    <a:pt x="326542" y="663473"/>
                  </a:lnTo>
                  <a:lnTo>
                    <a:pt x="280797" y="676986"/>
                  </a:lnTo>
                  <a:lnTo>
                    <a:pt x="237363" y="695350"/>
                  </a:lnTo>
                  <a:lnTo>
                    <a:pt x="196557" y="718248"/>
                  </a:lnTo>
                  <a:lnTo>
                    <a:pt x="158699" y="745375"/>
                  </a:lnTo>
                  <a:lnTo>
                    <a:pt x="124104" y="776389"/>
                  </a:lnTo>
                  <a:lnTo>
                    <a:pt x="93091" y="810983"/>
                  </a:lnTo>
                  <a:lnTo>
                    <a:pt x="65963" y="848842"/>
                  </a:lnTo>
                  <a:lnTo>
                    <a:pt x="43065" y="889647"/>
                  </a:lnTo>
                  <a:lnTo>
                    <a:pt x="24701" y="933081"/>
                  </a:lnTo>
                  <a:lnTo>
                    <a:pt x="11188" y="978827"/>
                  </a:lnTo>
                  <a:lnTo>
                    <a:pt x="2844" y="1026553"/>
                  </a:lnTo>
                  <a:lnTo>
                    <a:pt x="0" y="1075944"/>
                  </a:lnTo>
                  <a:lnTo>
                    <a:pt x="2844" y="1125347"/>
                  </a:lnTo>
                  <a:lnTo>
                    <a:pt x="11188" y="1173073"/>
                  </a:lnTo>
                  <a:lnTo>
                    <a:pt x="24701" y="1218819"/>
                  </a:lnTo>
                  <a:lnTo>
                    <a:pt x="43065" y="1262253"/>
                  </a:lnTo>
                  <a:lnTo>
                    <a:pt x="65963" y="1303058"/>
                  </a:lnTo>
                  <a:lnTo>
                    <a:pt x="93091" y="1340916"/>
                  </a:lnTo>
                  <a:lnTo>
                    <a:pt x="124104" y="1375511"/>
                  </a:lnTo>
                  <a:lnTo>
                    <a:pt x="158699" y="1406525"/>
                  </a:lnTo>
                  <a:lnTo>
                    <a:pt x="196557" y="1433652"/>
                  </a:lnTo>
                  <a:lnTo>
                    <a:pt x="237363" y="1456550"/>
                  </a:lnTo>
                  <a:lnTo>
                    <a:pt x="280797" y="1474914"/>
                  </a:lnTo>
                  <a:lnTo>
                    <a:pt x="326542" y="1488427"/>
                  </a:lnTo>
                  <a:lnTo>
                    <a:pt x="374269" y="1496771"/>
                  </a:lnTo>
                  <a:lnTo>
                    <a:pt x="423672" y="1499616"/>
                  </a:lnTo>
                  <a:lnTo>
                    <a:pt x="473062" y="1496771"/>
                  </a:lnTo>
                  <a:lnTo>
                    <a:pt x="520788" y="1488427"/>
                  </a:lnTo>
                  <a:lnTo>
                    <a:pt x="566534" y="1474914"/>
                  </a:lnTo>
                  <a:lnTo>
                    <a:pt x="609968" y="1456550"/>
                  </a:lnTo>
                  <a:lnTo>
                    <a:pt x="650773" y="1433652"/>
                  </a:lnTo>
                  <a:lnTo>
                    <a:pt x="688632" y="1406525"/>
                  </a:lnTo>
                  <a:lnTo>
                    <a:pt x="723226" y="1375511"/>
                  </a:lnTo>
                  <a:lnTo>
                    <a:pt x="754240" y="1340916"/>
                  </a:lnTo>
                  <a:lnTo>
                    <a:pt x="781367" y="1303058"/>
                  </a:lnTo>
                  <a:lnTo>
                    <a:pt x="804265" y="1262253"/>
                  </a:lnTo>
                  <a:lnTo>
                    <a:pt x="822629" y="1218819"/>
                  </a:lnTo>
                  <a:lnTo>
                    <a:pt x="836142" y="1173073"/>
                  </a:lnTo>
                  <a:lnTo>
                    <a:pt x="844486" y="1125347"/>
                  </a:lnTo>
                  <a:lnTo>
                    <a:pt x="847344" y="1075944"/>
                  </a:lnTo>
                  <a:close/>
                </a:path>
                <a:path w="1671954" h="1499870">
                  <a:moveTo>
                    <a:pt x="1671828" y="388620"/>
                  </a:moveTo>
                  <a:lnTo>
                    <a:pt x="1668170" y="343382"/>
                  </a:lnTo>
                  <a:lnTo>
                    <a:pt x="1657604" y="300469"/>
                  </a:lnTo>
                  <a:lnTo>
                    <a:pt x="1640700" y="260451"/>
                  </a:lnTo>
                  <a:lnTo>
                    <a:pt x="1618018" y="223901"/>
                  </a:lnTo>
                  <a:lnTo>
                    <a:pt x="1590141" y="191414"/>
                  </a:lnTo>
                  <a:lnTo>
                    <a:pt x="1557655" y="163537"/>
                  </a:lnTo>
                  <a:lnTo>
                    <a:pt x="1521104" y="140855"/>
                  </a:lnTo>
                  <a:lnTo>
                    <a:pt x="1481086" y="123952"/>
                  </a:lnTo>
                  <a:lnTo>
                    <a:pt x="1438173" y="113385"/>
                  </a:lnTo>
                  <a:lnTo>
                    <a:pt x="1392936" y="109728"/>
                  </a:lnTo>
                  <a:lnTo>
                    <a:pt x="1347685" y="113385"/>
                  </a:lnTo>
                  <a:lnTo>
                    <a:pt x="1304772" y="123952"/>
                  </a:lnTo>
                  <a:lnTo>
                    <a:pt x="1292225" y="129260"/>
                  </a:lnTo>
                  <a:lnTo>
                    <a:pt x="1286751" y="95402"/>
                  </a:lnTo>
                  <a:lnTo>
                    <a:pt x="1266952" y="57124"/>
                  </a:lnTo>
                  <a:lnTo>
                    <a:pt x="1236751" y="26924"/>
                  </a:lnTo>
                  <a:lnTo>
                    <a:pt x="1198473" y="7124"/>
                  </a:lnTo>
                  <a:lnTo>
                    <a:pt x="1154430" y="0"/>
                  </a:lnTo>
                  <a:lnTo>
                    <a:pt x="1110373" y="7124"/>
                  </a:lnTo>
                  <a:lnTo>
                    <a:pt x="1072095" y="26924"/>
                  </a:lnTo>
                  <a:lnTo>
                    <a:pt x="1041895" y="57124"/>
                  </a:lnTo>
                  <a:lnTo>
                    <a:pt x="1022096" y="95402"/>
                  </a:lnTo>
                  <a:lnTo>
                    <a:pt x="1014984" y="139446"/>
                  </a:lnTo>
                  <a:lnTo>
                    <a:pt x="1022096" y="183502"/>
                  </a:lnTo>
                  <a:lnTo>
                    <a:pt x="1041895" y="221780"/>
                  </a:lnTo>
                  <a:lnTo>
                    <a:pt x="1072095" y="251980"/>
                  </a:lnTo>
                  <a:lnTo>
                    <a:pt x="1110373" y="271780"/>
                  </a:lnTo>
                  <a:lnTo>
                    <a:pt x="1138453" y="276313"/>
                  </a:lnTo>
                  <a:lnTo>
                    <a:pt x="1128255" y="300469"/>
                  </a:lnTo>
                  <a:lnTo>
                    <a:pt x="1117688" y="343382"/>
                  </a:lnTo>
                  <a:lnTo>
                    <a:pt x="1114044" y="388620"/>
                  </a:lnTo>
                  <a:lnTo>
                    <a:pt x="1117688" y="433870"/>
                  </a:lnTo>
                  <a:lnTo>
                    <a:pt x="1128255" y="476783"/>
                  </a:lnTo>
                  <a:lnTo>
                    <a:pt x="1145159" y="516801"/>
                  </a:lnTo>
                  <a:lnTo>
                    <a:pt x="1167841" y="553351"/>
                  </a:lnTo>
                  <a:lnTo>
                    <a:pt x="1195717" y="585838"/>
                  </a:lnTo>
                  <a:lnTo>
                    <a:pt x="1228204" y="613714"/>
                  </a:lnTo>
                  <a:lnTo>
                    <a:pt x="1264754" y="636397"/>
                  </a:lnTo>
                  <a:lnTo>
                    <a:pt x="1304772" y="653300"/>
                  </a:lnTo>
                  <a:lnTo>
                    <a:pt x="1347685" y="663867"/>
                  </a:lnTo>
                  <a:lnTo>
                    <a:pt x="1392936" y="667512"/>
                  </a:lnTo>
                  <a:lnTo>
                    <a:pt x="1438173" y="663867"/>
                  </a:lnTo>
                  <a:lnTo>
                    <a:pt x="1481086" y="653300"/>
                  </a:lnTo>
                  <a:lnTo>
                    <a:pt x="1521104" y="636397"/>
                  </a:lnTo>
                  <a:lnTo>
                    <a:pt x="1557655" y="613714"/>
                  </a:lnTo>
                  <a:lnTo>
                    <a:pt x="1590141" y="585838"/>
                  </a:lnTo>
                  <a:lnTo>
                    <a:pt x="1618018" y="553351"/>
                  </a:lnTo>
                  <a:lnTo>
                    <a:pt x="1640700" y="516801"/>
                  </a:lnTo>
                  <a:lnTo>
                    <a:pt x="1657604" y="476783"/>
                  </a:lnTo>
                  <a:lnTo>
                    <a:pt x="1668170" y="433870"/>
                  </a:lnTo>
                  <a:lnTo>
                    <a:pt x="1671828" y="388620"/>
                  </a:lnTo>
                  <a:close/>
                </a:path>
              </a:pathLst>
            </a:custGeom>
            <a:solidFill>
              <a:srgbClr val="FFCA24">
                <a:alpha val="2470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590019" y="228600"/>
              <a:ext cx="138683" cy="140208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11830811" y="858011"/>
              <a:ext cx="140335" cy="140335"/>
            </a:xfrm>
            <a:custGeom>
              <a:avLst/>
              <a:gdLst/>
              <a:ahLst/>
              <a:cxnLst/>
              <a:rect l="l" t="t" r="r" b="b"/>
              <a:pathLst>
                <a:path w="140334" h="140334">
                  <a:moveTo>
                    <a:pt x="70104" y="0"/>
                  </a:moveTo>
                  <a:lnTo>
                    <a:pt x="42808" y="5506"/>
                  </a:lnTo>
                  <a:lnTo>
                    <a:pt x="20526" y="20526"/>
                  </a:lnTo>
                  <a:lnTo>
                    <a:pt x="5506" y="42808"/>
                  </a:lnTo>
                  <a:lnTo>
                    <a:pt x="0" y="70103"/>
                  </a:lnTo>
                  <a:lnTo>
                    <a:pt x="5506" y="97399"/>
                  </a:lnTo>
                  <a:lnTo>
                    <a:pt x="20526" y="119681"/>
                  </a:lnTo>
                  <a:lnTo>
                    <a:pt x="42808" y="134701"/>
                  </a:lnTo>
                  <a:lnTo>
                    <a:pt x="70104" y="140208"/>
                  </a:lnTo>
                  <a:lnTo>
                    <a:pt x="97399" y="134701"/>
                  </a:lnTo>
                  <a:lnTo>
                    <a:pt x="119681" y="119681"/>
                  </a:lnTo>
                  <a:lnTo>
                    <a:pt x="134701" y="97399"/>
                  </a:lnTo>
                  <a:lnTo>
                    <a:pt x="140208" y="70103"/>
                  </a:lnTo>
                  <a:lnTo>
                    <a:pt x="134701" y="42808"/>
                  </a:lnTo>
                  <a:lnTo>
                    <a:pt x="119681" y="20526"/>
                  </a:lnTo>
                  <a:lnTo>
                    <a:pt x="97399" y="5506"/>
                  </a:lnTo>
                  <a:lnTo>
                    <a:pt x="70104" y="0"/>
                  </a:lnTo>
                  <a:close/>
                </a:path>
              </a:pathLst>
            </a:custGeom>
            <a:solidFill>
              <a:srgbClr val="FFCA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096500" y="1077467"/>
              <a:ext cx="294131" cy="220980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11676888" y="970787"/>
              <a:ext cx="139065" cy="140335"/>
            </a:xfrm>
            <a:custGeom>
              <a:avLst/>
              <a:gdLst/>
              <a:ahLst/>
              <a:cxnLst/>
              <a:rect l="l" t="t" r="r" b="b"/>
              <a:pathLst>
                <a:path w="139065" h="140334">
                  <a:moveTo>
                    <a:pt x="69341" y="0"/>
                  </a:moveTo>
                  <a:lnTo>
                    <a:pt x="42326" y="5506"/>
                  </a:lnTo>
                  <a:lnTo>
                    <a:pt x="20288" y="20526"/>
                  </a:lnTo>
                  <a:lnTo>
                    <a:pt x="5441" y="42808"/>
                  </a:lnTo>
                  <a:lnTo>
                    <a:pt x="0" y="70103"/>
                  </a:lnTo>
                  <a:lnTo>
                    <a:pt x="5441" y="97399"/>
                  </a:lnTo>
                  <a:lnTo>
                    <a:pt x="20288" y="119681"/>
                  </a:lnTo>
                  <a:lnTo>
                    <a:pt x="42326" y="134701"/>
                  </a:lnTo>
                  <a:lnTo>
                    <a:pt x="69341" y="140208"/>
                  </a:lnTo>
                  <a:lnTo>
                    <a:pt x="96357" y="134701"/>
                  </a:lnTo>
                  <a:lnTo>
                    <a:pt x="118395" y="119681"/>
                  </a:lnTo>
                  <a:lnTo>
                    <a:pt x="133242" y="97399"/>
                  </a:lnTo>
                  <a:lnTo>
                    <a:pt x="138683" y="70103"/>
                  </a:lnTo>
                  <a:lnTo>
                    <a:pt x="133242" y="42808"/>
                  </a:lnTo>
                  <a:lnTo>
                    <a:pt x="118395" y="20526"/>
                  </a:lnTo>
                  <a:lnTo>
                    <a:pt x="96357" y="5506"/>
                  </a:lnTo>
                  <a:lnTo>
                    <a:pt x="69341" y="0"/>
                  </a:lnTo>
                  <a:close/>
                </a:path>
              </a:pathLst>
            </a:custGeom>
            <a:solidFill>
              <a:srgbClr val="FFCA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0" y="6268211"/>
            <a:ext cx="12192000" cy="589915"/>
            <a:chOff x="0" y="6268211"/>
            <a:chExt cx="12192000" cy="589915"/>
          </a:xfrm>
        </p:grpSpPr>
        <p:sp>
          <p:nvSpPr>
            <p:cNvPr id="12" name="object 12"/>
            <p:cNvSpPr/>
            <p:nvPr/>
          </p:nvSpPr>
          <p:spPr>
            <a:xfrm>
              <a:off x="0" y="6268211"/>
              <a:ext cx="12192000" cy="105410"/>
            </a:xfrm>
            <a:custGeom>
              <a:avLst/>
              <a:gdLst/>
              <a:ahLst/>
              <a:cxnLst/>
              <a:rect l="l" t="t" r="r" b="b"/>
              <a:pathLst>
                <a:path w="12192000" h="105410">
                  <a:moveTo>
                    <a:pt x="0" y="105155"/>
                  </a:moveTo>
                  <a:lnTo>
                    <a:pt x="12192000" y="105155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105155"/>
                  </a:lnTo>
                  <a:close/>
                </a:path>
              </a:pathLst>
            </a:custGeom>
            <a:solidFill>
              <a:srgbClr val="FFE6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0" y="6373367"/>
              <a:ext cx="12192000" cy="485140"/>
            </a:xfrm>
            <a:custGeom>
              <a:avLst/>
              <a:gdLst/>
              <a:ahLst/>
              <a:cxnLst/>
              <a:rect l="l" t="t" r="r" b="b"/>
              <a:pathLst>
                <a:path w="12192000" h="485140">
                  <a:moveTo>
                    <a:pt x="12192000" y="0"/>
                  </a:moveTo>
                  <a:lnTo>
                    <a:pt x="0" y="0"/>
                  </a:lnTo>
                  <a:lnTo>
                    <a:pt x="0" y="484632"/>
                  </a:lnTo>
                  <a:lnTo>
                    <a:pt x="12192000" y="484632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F4B08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4" name="object 14"/>
          <p:cNvGrpSpPr/>
          <p:nvPr/>
        </p:nvGrpSpPr>
        <p:grpSpPr>
          <a:xfrm>
            <a:off x="0" y="0"/>
            <a:ext cx="12192000" cy="1229995"/>
            <a:chOff x="0" y="0"/>
            <a:chExt cx="12192000" cy="1229995"/>
          </a:xfrm>
        </p:grpSpPr>
        <p:sp>
          <p:nvSpPr>
            <p:cNvPr id="15" name="object 15"/>
            <p:cNvSpPr/>
            <p:nvPr/>
          </p:nvSpPr>
          <p:spPr>
            <a:xfrm>
              <a:off x="0" y="0"/>
              <a:ext cx="12192000" cy="1126490"/>
            </a:xfrm>
            <a:custGeom>
              <a:avLst/>
              <a:gdLst/>
              <a:ahLst/>
              <a:cxnLst/>
              <a:rect l="l" t="t" r="r" b="b"/>
              <a:pathLst>
                <a:path w="12192000" h="1126490">
                  <a:moveTo>
                    <a:pt x="0" y="1126236"/>
                  </a:moveTo>
                  <a:lnTo>
                    <a:pt x="12192000" y="1126236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1126236"/>
                  </a:lnTo>
                  <a:close/>
                </a:path>
              </a:pathLst>
            </a:custGeom>
            <a:solidFill>
              <a:srgbClr val="FFE89E">
                <a:alpha val="3097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" name="object 1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314431" y="563880"/>
              <a:ext cx="1392935" cy="665988"/>
            </a:xfrm>
            <a:prstGeom prst="rect">
              <a:avLst/>
            </a:prstGeom>
          </p:spPr>
        </p:pic>
      </p:grpSp>
      <p:sp>
        <p:nvSpPr>
          <p:cNvPr id="17" name="object 1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44017" rIns="0" bIns="0" rtlCol="0">
            <a:spAutoFit/>
          </a:bodyPr>
          <a:lstStyle/>
          <a:p>
            <a:pPr marL="164465">
              <a:lnSpc>
                <a:spcPct val="100000"/>
              </a:lnSpc>
              <a:spcBef>
                <a:spcPts val="100"/>
              </a:spcBef>
            </a:pPr>
            <a:r>
              <a:rPr dirty="0"/>
              <a:t>Почему</a:t>
            </a:r>
            <a:r>
              <a:rPr spc="-80" dirty="0"/>
              <a:t> </a:t>
            </a:r>
            <a:r>
              <a:rPr spc="-10" dirty="0"/>
              <a:t>определено</a:t>
            </a:r>
            <a:r>
              <a:rPr spc="-75" dirty="0"/>
              <a:t> </a:t>
            </a:r>
            <a:r>
              <a:rPr dirty="0"/>
              <a:t>три</a:t>
            </a:r>
            <a:r>
              <a:rPr spc="-80" dirty="0"/>
              <a:t> </a:t>
            </a:r>
            <a:r>
              <a:rPr dirty="0"/>
              <a:t>даты</a:t>
            </a:r>
            <a:r>
              <a:rPr spc="-75" dirty="0"/>
              <a:t> </a:t>
            </a:r>
            <a:r>
              <a:rPr spc="-10" dirty="0"/>
              <a:t>итогового</a:t>
            </a:r>
            <a:r>
              <a:rPr spc="-90" dirty="0"/>
              <a:t> </a:t>
            </a:r>
            <a:r>
              <a:rPr spc="-10" dirty="0"/>
              <a:t>собеседования?</a:t>
            </a:r>
          </a:p>
        </p:txBody>
      </p:sp>
      <p:grpSp>
        <p:nvGrpSpPr>
          <p:cNvPr id="18" name="object 18"/>
          <p:cNvGrpSpPr/>
          <p:nvPr/>
        </p:nvGrpSpPr>
        <p:grpSpPr>
          <a:xfrm>
            <a:off x="1194816" y="1292352"/>
            <a:ext cx="3619500" cy="897890"/>
            <a:chOff x="1194816" y="1292352"/>
            <a:chExt cx="3619500" cy="897890"/>
          </a:xfrm>
        </p:grpSpPr>
        <p:pic>
          <p:nvPicPr>
            <p:cNvPr id="19" name="object 1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194816" y="1315212"/>
              <a:ext cx="3619500" cy="803148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69492" y="1292352"/>
              <a:ext cx="3467100" cy="897636"/>
            </a:xfrm>
            <a:prstGeom prst="rect">
              <a:avLst/>
            </a:prstGeom>
          </p:spPr>
        </p:pic>
        <p:sp>
          <p:nvSpPr>
            <p:cNvPr id="21" name="object 21"/>
            <p:cNvSpPr/>
            <p:nvPr/>
          </p:nvSpPr>
          <p:spPr>
            <a:xfrm>
              <a:off x="1230630" y="1351026"/>
              <a:ext cx="3493135" cy="676910"/>
            </a:xfrm>
            <a:custGeom>
              <a:avLst/>
              <a:gdLst/>
              <a:ahLst/>
              <a:cxnLst/>
              <a:rect l="l" t="t" r="r" b="b"/>
              <a:pathLst>
                <a:path w="3493135" h="676910">
                  <a:moveTo>
                    <a:pt x="3493008" y="0"/>
                  </a:moveTo>
                  <a:lnTo>
                    <a:pt x="0" y="0"/>
                  </a:lnTo>
                  <a:lnTo>
                    <a:pt x="0" y="676656"/>
                  </a:lnTo>
                  <a:lnTo>
                    <a:pt x="3493008" y="676656"/>
                  </a:lnTo>
                  <a:lnTo>
                    <a:pt x="3493008" y="0"/>
                  </a:lnTo>
                  <a:close/>
                </a:path>
              </a:pathLst>
            </a:custGeom>
            <a:solidFill>
              <a:srgbClr val="FFF8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230630" y="1351026"/>
              <a:ext cx="3493135" cy="676910"/>
            </a:xfrm>
            <a:custGeom>
              <a:avLst/>
              <a:gdLst/>
              <a:ahLst/>
              <a:cxnLst/>
              <a:rect l="l" t="t" r="r" b="b"/>
              <a:pathLst>
                <a:path w="3493135" h="676910">
                  <a:moveTo>
                    <a:pt x="0" y="676656"/>
                  </a:moveTo>
                  <a:lnTo>
                    <a:pt x="3493008" y="676656"/>
                  </a:lnTo>
                  <a:lnTo>
                    <a:pt x="3493008" y="0"/>
                  </a:lnTo>
                  <a:lnTo>
                    <a:pt x="0" y="0"/>
                  </a:lnTo>
                  <a:lnTo>
                    <a:pt x="0" y="676656"/>
                  </a:lnTo>
                  <a:close/>
                </a:path>
              </a:pathLst>
            </a:custGeom>
            <a:ln w="19812">
              <a:solidFill>
                <a:srgbClr val="843B0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1240536" y="1360932"/>
            <a:ext cx="3473450" cy="382905"/>
          </a:xfrm>
          <a:prstGeom prst="rect">
            <a:avLst/>
          </a:prstGeom>
          <a:solidFill>
            <a:srgbClr val="FFF8E0"/>
          </a:solidFill>
        </p:spPr>
        <p:txBody>
          <a:bodyPr vert="horz" wrap="square" lIns="0" tIns="18415" rIns="0" bIns="0" rtlCol="0">
            <a:spAutoFit/>
          </a:bodyPr>
          <a:lstStyle/>
          <a:p>
            <a:pPr marL="207645">
              <a:lnSpc>
                <a:spcPct val="100000"/>
              </a:lnSpc>
              <a:spcBef>
                <a:spcPts val="145"/>
              </a:spcBef>
            </a:pPr>
            <a:r>
              <a:rPr sz="2000" b="1" dirty="0">
                <a:solidFill>
                  <a:srgbClr val="212A35"/>
                </a:solidFill>
                <a:latin typeface="Calibri"/>
                <a:cs typeface="Calibri"/>
              </a:rPr>
              <a:t>Основной</a:t>
            </a:r>
            <a:r>
              <a:rPr sz="2000" b="1" spc="-4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212A35"/>
                </a:solidFill>
                <a:latin typeface="Calibri"/>
                <a:cs typeface="Calibri"/>
              </a:rPr>
              <a:t>срок</a:t>
            </a:r>
            <a:r>
              <a:rPr sz="2000" b="1" spc="-1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212A35"/>
                </a:solidFill>
                <a:latin typeface="Calibri"/>
                <a:cs typeface="Calibri"/>
              </a:rPr>
              <a:t>проведения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240536" y="1743455"/>
            <a:ext cx="3473450" cy="274320"/>
          </a:xfrm>
          <a:prstGeom prst="rect">
            <a:avLst/>
          </a:prstGeom>
          <a:solidFill>
            <a:srgbClr val="FFF8E0"/>
          </a:solidFill>
        </p:spPr>
        <p:txBody>
          <a:bodyPr vert="horz" wrap="square" lIns="0" tIns="0" rIns="0" bIns="0" rtlCol="0">
            <a:spAutoFit/>
          </a:bodyPr>
          <a:lstStyle/>
          <a:p>
            <a:pPr marL="793115">
              <a:lnSpc>
                <a:spcPts val="1700"/>
              </a:lnSpc>
            </a:pPr>
            <a:r>
              <a:rPr sz="1800" dirty="0">
                <a:solidFill>
                  <a:srgbClr val="212A35"/>
                </a:solidFill>
                <a:latin typeface="Calibri"/>
                <a:cs typeface="Calibri"/>
              </a:rPr>
              <a:t>(П.18</a:t>
            </a:r>
            <a:r>
              <a:rPr sz="1800" spc="-3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12A35"/>
                </a:solidFill>
                <a:latin typeface="Calibri"/>
                <a:cs typeface="Calibri"/>
              </a:rPr>
              <a:t>Порядка</a:t>
            </a:r>
            <a:r>
              <a:rPr sz="1800" spc="-6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1800" spc="-20" dirty="0">
                <a:solidFill>
                  <a:srgbClr val="212A35"/>
                </a:solidFill>
                <a:latin typeface="Calibri"/>
                <a:cs typeface="Calibri"/>
              </a:rPr>
              <a:t>ГИА)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6717030" y="3963161"/>
            <a:ext cx="3893820" cy="646430"/>
          </a:xfrm>
          <a:custGeom>
            <a:avLst/>
            <a:gdLst/>
            <a:ahLst/>
            <a:cxnLst/>
            <a:rect l="l" t="t" r="r" b="b"/>
            <a:pathLst>
              <a:path w="3893820" h="646429">
                <a:moveTo>
                  <a:pt x="0" y="646176"/>
                </a:moveTo>
                <a:lnTo>
                  <a:pt x="3893820" y="646176"/>
                </a:lnTo>
                <a:lnTo>
                  <a:pt x="3893820" y="0"/>
                </a:lnTo>
                <a:lnTo>
                  <a:pt x="0" y="0"/>
                </a:lnTo>
                <a:lnTo>
                  <a:pt x="0" y="646176"/>
                </a:lnTo>
                <a:close/>
              </a:path>
            </a:pathLst>
          </a:custGeom>
          <a:ln w="19812">
            <a:solidFill>
              <a:srgbClr val="843B0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7470775" y="3981069"/>
            <a:ext cx="238315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latin typeface="Calibri"/>
                <a:cs typeface="Calibri"/>
              </a:rPr>
              <a:t>Дополнительные</a:t>
            </a:r>
            <a:r>
              <a:rPr sz="1800" b="1" spc="-75" dirty="0">
                <a:latin typeface="Calibri"/>
                <a:cs typeface="Calibri"/>
              </a:rPr>
              <a:t> </a:t>
            </a:r>
            <a:r>
              <a:rPr sz="1800" b="1" spc="-20" dirty="0">
                <a:latin typeface="Calibri"/>
                <a:cs typeface="Calibri"/>
              </a:rPr>
              <a:t>сроки</a:t>
            </a:r>
            <a:endParaRPr sz="1800">
              <a:latin typeface="Calibri"/>
              <a:cs typeface="Calibri"/>
            </a:endParaRPr>
          </a:p>
          <a:p>
            <a:pPr marL="1905" algn="ctr">
              <a:lnSpc>
                <a:spcPct val="100000"/>
              </a:lnSpc>
            </a:pPr>
            <a:r>
              <a:rPr sz="1800" dirty="0">
                <a:latin typeface="Calibri"/>
                <a:cs typeface="Calibri"/>
              </a:rPr>
              <a:t>(п.24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Порядка</a:t>
            </a:r>
            <a:r>
              <a:rPr sz="1800" spc="-6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ГИА)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863590" y="1093317"/>
            <a:ext cx="4939665" cy="254127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934210">
              <a:lnSpc>
                <a:spcPct val="100000"/>
              </a:lnSpc>
              <a:spcBef>
                <a:spcPts val="700"/>
              </a:spcBef>
            </a:pPr>
            <a:r>
              <a:rPr sz="2000" b="1" dirty="0">
                <a:solidFill>
                  <a:srgbClr val="212A35"/>
                </a:solidFill>
                <a:latin typeface="Calibri"/>
                <a:cs typeface="Calibri"/>
              </a:rPr>
              <a:t>Для</a:t>
            </a:r>
            <a:r>
              <a:rPr sz="2000" b="1" spc="-2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212A35"/>
                </a:solidFill>
                <a:latin typeface="Calibri"/>
                <a:cs typeface="Calibri"/>
              </a:rPr>
              <a:t>тех,</a:t>
            </a:r>
            <a:r>
              <a:rPr sz="2000" b="1" spc="-3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spc="-20" dirty="0">
                <a:solidFill>
                  <a:srgbClr val="212A35"/>
                </a:solidFill>
                <a:latin typeface="Calibri"/>
                <a:cs typeface="Calibri"/>
              </a:rPr>
              <a:t>кто:</a:t>
            </a:r>
            <a:endParaRPr sz="2000">
              <a:latin typeface="Calibri"/>
              <a:cs typeface="Calibri"/>
            </a:endParaRPr>
          </a:p>
          <a:p>
            <a:pPr marL="298450" indent="-285750">
              <a:lnSpc>
                <a:spcPct val="100000"/>
              </a:lnSpc>
              <a:spcBef>
                <a:spcPts val="605"/>
              </a:spcBef>
              <a:buFont typeface="Wingdings"/>
              <a:buChar char=""/>
              <a:tabLst>
                <a:tab pos="298450" algn="l"/>
              </a:tabLst>
            </a:pP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получил</a:t>
            </a:r>
            <a:r>
              <a:rPr sz="2000" spc="-9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212A35"/>
                </a:solidFill>
                <a:latin typeface="Calibri"/>
                <a:cs typeface="Calibri"/>
              </a:rPr>
              <a:t>«незачёт»</a:t>
            </a:r>
            <a:r>
              <a:rPr sz="2000" spc="-10" dirty="0">
                <a:solidFill>
                  <a:srgbClr val="212A35"/>
                </a:solidFill>
                <a:latin typeface="Calibri"/>
                <a:cs typeface="Calibri"/>
              </a:rPr>
              <a:t>;</a:t>
            </a:r>
            <a:endParaRPr sz="2000">
              <a:latin typeface="Calibri"/>
              <a:cs typeface="Calibri"/>
            </a:endParaRPr>
          </a:p>
          <a:p>
            <a:pPr marL="297815" marR="238760" indent="-285750">
              <a:lnSpc>
                <a:spcPct val="100000"/>
              </a:lnSpc>
              <a:spcBef>
                <a:spcPts val="600"/>
              </a:spcBef>
              <a:buFont typeface="Wingdings"/>
              <a:buChar char=""/>
              <a:tabLst>
                <a:tab pos="299085" algn="l"/>
              </a:tabLst>
            </a:pPr>
            <a:r>
              <a:rPr sz="2000" b="1" dirty="0">
                <a:solidFill>
                  <a:srgbClr val="212A35"/>
                </a:solidFill>
                <a:latin typeface="Calibri"/>
                <a:cs typeface="Calibri"/>
              </a:rPr>
              <a:t>не</a:t>
            </a:r>
            <a:r>
              <a:rPr sz="2000" b="1" spc="-4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212A35"/>
                </a:solidFill>
                <a:latin typeface="Calibri"/>
                <a:cs typeface="Calibri"/>
              </a:rPr>
              <a:t>пришел</a:t>
            </a:r>
            <a:r>
              <a:rPr sz="2000" b="1" spc="-2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по</a:t>
            </a:r>
            <a:r>
              <a:rPr sz="2000" spc="-3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212A35"/>
                </a:solidFill>
                <a:latin typeface="Calibri"/>
                <a:cs typeface="Calibri"/>
              </a:rPr>
              <a:t>уважительным</a:t>
            </a:r>
            <a:r>
              <a:rPr sz="2000" spc="-4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212A35"/>
                </a:solidFill>
                <a:latin typeface="Calibri"/>
                <a:cs typeface="Calibri"/>
              </a:rPr>
              <a:t>причинам, 	подтвержденным</a:t>
            </a:r>
            <a:r>
              <a:rPr sz="2000" spc="-6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212A35"/>
                </a:solidFill>
                <a:latin typeface="Calibri"/>
                <a:cs typeface="Calibri"/>
              </a:rPr>
              <a:t>документально;</a:t>
            </a:r>
            <a:endParaRPr sz="2000">
              <a:latin typeface="Calibri"/>
              <a:cs typeface="Calibri"/>
            </a:endParaRPr>
          </a:p>
          <a:p>
            <a:pPr marL="298450" indent="-285750">
              <a:lnSpc>
                <a:spcPct val="100000"/>
              </a:lnSpc>
              <a:spcBef>
                <a:spcPts val="600"/>
              </a:spcBef>
              <a:buFont typeface="Wingdings"/>
              <a:buChar char=""/>
              <a:tabLst>
                <a:tab pos="298450" algn="l"/>
              </a:tabLst>
            </a:pPr>
            <a:r>
              <a:rPr sz="2000" b="1" dirty="0">
                <a:solidFill>
                  <a:srgbClr val="212A35"/>
                </a:solidFill>
                <a:latin typeface="Calibri"/>
                <a:cs typeface="Calibri"/>
              </a:rPr>
              <a:t>не</a:t>
            </a:r>
            <a:r>
              <a:rPr sz="2000" b="1" spc="-2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212A35"/>
                </a:solidFill>
                <a:latin typeface="Calibri"/>
                <a:cs typeface="Calibri"/>
              </a:rPr>
              <a:t>завершил</a:t>
            </a:r>
            <a:r>
              <a:rPr sz="2000" b="1" spc="-2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по</a:t>
            </a:r>
            <a:r>
              <a:rPr sz="2000" spc="-2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212A35"/>
                </a:solidFill>
                <a:latin typeface="Calibri"/>
                <a:cs typeface="Calibri"/>
              </a:rPr>
              <a:t>уважительным</a:t>
            </a:r>
            <a:r>
              <a:rPr sz="2000" spc="-2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212A35"/>
                </a:solidFill>
                <a:latin typeface="Calibri"/>
                <a:cs typeface="Calibri"/>
              </a:rPr>
              <a:t>причинам;</a:t>
            </a:r>
            <a:endParaRPr sz="2000">
              <a:latin typeface="Calibri"/>
              <a:cs typeface="Calibri"/>
            </a:endParaRPr>
          </a:p>
          <a:p>
            <a:pPr marL="298450" indent="-285750">
              <a:lnSpc>
                <a:spcPct val="100000"/>
              </a:lnSpc>
              <a:spcBef>
                <a:spcPts val="600"/>
              </a:spcBef>
              <a:buFont typeface="Wingdings"/>
              <a:buChar char=""/>
              <a:tabLst>
                <a:tab pos="298450" algn="l"/>
              </a:tabLst>
            </a:pPr>
            <a:r>
              <a:rPr sz="2000" b="1" dirty="0">
                <a:solidFill>
                  <a:srgbClr val="212A35"/>
                </a:solidFill>
                <a:latin typeface="Calibri"/>
                <a:cs typeface="Calibri"/>
              </a:rPr>
              <a:t>был</a:t>
            </a:r>
            <a:r>
              <a:rPr sz="2000" b="1" spc="-5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212A35"/>
                </a:solidFill>
                <a:latin typeface="Calibri"/>
                <a:cs typeface="Calibri"/>
              </a:rPr>
              <a:t>удален</a:t>
            </a:r>
            <a:r>
              <a:rPr sz="2000" b="1" spc="-4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за</a:t>
            </a:r>
            <a:r>
              <a:rPr sz="2000" spc="-3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нарушение</a:t>
            </a:r>
            <a:r>
              <a:rPr sz="2000" spc="-5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212A35"/>
                </a:solidFill>
                <a:latin typeface="Calibri"/>
                <a:cs typeface="Calibri"/>
              </a:rPr>
              <a:t>Порядка</a:t>
            </a:r>
            <a:endParaRPr sz="2000">
              <a:latin typeface="Calibri"/>
              <a:cs typeface="Calibri"/>
            </a:endParaRPr>
          </a:p>
          <a:p>
            <a:pPr marL="299085">
              <a:lnSpc>
                <a:spcPct val="100000"/>
              </a:lnSpc>
            </a:pP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проведения</a:t>
            </a:r>
            <a:r>
              <a:rPr sz="2000" spc="-6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212A35"/>
                </a:solidFill>
                <a:latin typeface="Calibri"/>
                <a:cs typeface="Calibri"/>
              </a:rPr>
              <a:t>итогового</a:t>
            </a:r>
            <a:r>
              <a:rPr sz="2000" spc="-8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212A35"/>
                </a:solidFill>
                <a:latin typeface="Calibri"/>
                <a:cs typeface="Calibri"/>
              </a:rPr>
              <a:t>собеседования</a:t>
            </a:r>
            <a:endParaRPr sz="2000">
              <a:latin typeface="Calibri"/>
              <a:cs typeface="Calibri"/>
            </a:endParaRPr>
          </a:p>
        </p:txBody>
      </p:sp>
      <p:grpSp>
        <p:nvGrpSpPr>
          <p:cNvPr id="32" name="object 32"/>
          <p:cNvGrpSpPr/>
          <p:nvPr/>
        </p:nvGrpSpPr>
        <p:grpSpPr>
          <a:xfrm>
            <a:off x="8345423" y="3613403"/>
            <a:ext cx="637540" cy="376555"/>
            <a:chOff x="8345423" y="3613403"/>
            <a:chExt cx="637540" cy="376555"/>
          </a:xfrm>
        </p:grpSpPr>
        <p:sp>
          <p:nvSpPr>
            <p:cNvPr id="33" name="object 33"/>
            <p:cNvSpPr/>
            <p:nvPr/>
          </p:nvSpPr>
          <p:spPr>
            <a:xfrm>
              <a:off x="8355329" y="3623309"/>
              <a:ext cx="617220" cy="356870"/>
            </a:xfrm>
            <a:custGeom>
              <a:avLst/>
              <a:gdLst/>
              <a:ahLst/>
              <a:cxnLst/>
              <a:rect l="l" t="t" r="r" b="b"/>
              <a:pathLst>
                <a:path w="617220" h="356870">
                  <a:moveTo>
                    <a:pt x="462915" y="0"/>
                  </a:moveTo>
                  <a:lnTo>
                    <a:pt x="154304" y="0"/>
                  </a:lnTo>
                  <a:lnTo>
                    <a:pt x="154304" y="178307"/>
                  </a:lnTo>
                  <a:lnTo>
                    <a:pt x="0" y="178307"/>
                  </a:lnTo>
                  <a:lnTo>
                    <a:pt x="308610" y="356615"/>
                  </a:lnTo>
                  <a:lnTo>
                    <a:pt x="617220" y="178307"/>
                  </a:lnTo>
                  <a:lnTo>
                    <a:pt x="462915" y="178307"/>
                  </a:lnTo>
                  <a:lnTo>
                    <a:pt x="46291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8355329" y="3623309"/>
              <a:ext cx="617220" cy="356870"/>
            </a:xfrm>
            <a:custGeom>
              <a:avLst/>
              <a:gdLst/>
              <a:ahLst/>
              <a:cxnLst/>
              <a:rect l="l" t="t" r="r" b="b"/>
              <a:pathLst>
                <a:path w="617220" h="356870">
                  <a:moveTo>
                    <a:pt x="462915" y="0"/>
                  </a:moveTo>
                  <a:lnTo>
                    <a:pt x="462915" y="178307"/>
                  </a:lnTo>
                  <a:lnTo>
                    <a:pt x="617220" y="178307"/>
                  </a:lnTo>
                  <a:lnTo>
                    <a:pt x="308610" y="356615"/>
                  </a:lnTo>
                  <a:lnTo>
                    <a:pt x="0" y="178307"/>
                  </a:lnTo>
                  <a:lnTo>
                    <a:pt x="154304" y="178307"/>
                  </a:lnTo>
                  <a:lnTo>
                    <a:pt x="154304" y="0"/>
                  </a:lnTo>
                  <a:lnTo>
                    <a:pt x="462915" y="0"/>
                  </a:lnTo>
                  <a:close/>
                </a:path>
              </a:pathLst>
            </a:custGeom>
            <a:ln w="19812">
              <a:solidFill>
                <a:srgbClr val="843B0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6778811" y="5362575"/>
            <a:ext cx="41408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12 МАРТА                    21 АПРЕЛЯ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0090404" y="129539"/>
            <a:ext cx="1873250" cy="1534795"/>
            <a:chOff x="10090404" y="129539"/>
            <a:chExt cx="1873250" cy="1534795"/>
          </a:xfrm>
        </p:grpSpPr>
        <p:sp>
          <p:nvSpPr>
            <p:cNvPr id="3" name="object 3"/>
            <p:cNvSpPr/>
            <p:nvPr/>
          </p:nvSpPr>
          <p:spPr>
            <a:xfrm>
              <a:off x="10556748" y="973836"/>
              <a:ext cx="1153795" cy="690880"/>
            </a:xfrm>
            <a:custGeom>
              <a:avLst/>
              <a:gdLst/>
              <a:ahLst/>
              <a:cxnLst/>
              <a:rect l="l" t="t" r="r" b="b"/>
              <a:pathLst>
                <a:path w="1153795" h="690880">
                  <a:moveTo>
                    <a:pt x="740028" y="0"/>
                  </a:moveTo>
                  <a:lnTo>
                    <a:pt x="688836" y="1682"/>
                  </a:lnTo>
                  <a:lnTo>
                    <a:pt x="638542" y="6659"/>
                  </a:lnTo>
                  <a:lnTo>
                    <a:pt x="589252" y="14824"/>
                  </a:lnTo>
                  <a:lnTo>
                    <a:pt x="541072" y="26072"/>
                  </a:lnTo>
                  <a:lnTo>
                    <a:pt x="494109" y="40296"/>
                  </a:lnTo>
                  <a:lnTo>
                    <a:pt x="448467" y="57391"/>
                  </a:lnTo>
                  <a:lnTo>
                    <a:pt x="404254" y="77249"/>
                  </a:lnTo>
                  <a:lnTo>
                    <a:pt x="361575" y="99767"/>
                  </a:lnTo>
                  <a:lnTo>
                    <a:pt x="320535" y="124836"/>
                  </a:lnTo>
                  <a:lnTo>
                    <a:pt x="281241" y="152352"/>
                  </a:lnTo>
                  <a:lnTo>
                    <a:pt x="243799" y="182208"/>
                  </a:lnTo>
                  <a:lnTo>
                    <a:pt x="208314" y="214298"/>
                  </a:lnTo>
                  <a:lnTo>
                    <a:pt x="174893" y="248517"/>
                  </a:lnTo>
                  <a:lnTo>
                    <a:pt x="143641" y="284758"/>
                  </a:lnTo>
                  <a:lnTo>
                    <a:pt x="114665" y="322915"/>
                  </a:lnTo>
                  <a:lnTo>
                    <a:pt x="88069" y="362882"/>
                  </a:lnTo>
                  <a:lnTo>
                    <a:pt x="63961" y="404554"/>
                  </a:lnTo>
                  <a:lnTo>
                    <a:pt x="42446" y="447823"/>
                  </a:lnTo>
                  <a:lnTo>
                    <a:pt x="23631" y="492585"/>
                  </a:lnTo>
                  <a:lnTo>
                    <a:pt x="7620" y="538734"/>
                  </a:lnTo>
                  <a:lnTo>
                    <a:pt x="0" y="568578"/>
                  </a:lnTo>
                  <a:lnTo>
                    <a:pt x="48132" y="597788"/>
                  </a:lnTo>
                  <a:lnTo>
                    <a:pt x="89586" y="618722"/>
                  </a:lnTo>
                  <a:lnTo>
                    <a:pt x="132443" y="637168"/>
                  </a:lnTo>
                  <a:lnTo>
                    <a:pt x="176606" y="653034"/>
                  </a:lnTo>
                  <a:lnTo>
                    <a:pt x="221980" y="666226"/>
                  </a:lnTo>
                  <a:lnTo>
                    <a:pt x="268466" y="676649"/>
                  </a:lnTo>
                  <a:lnTo>
                    <a:pt x="315970" y="684210"/>
                  </a:lnTo>
                  <a:lnTo>
                    <a:pt x="364393" y="688816"/>
                  </a:lnTo>
                  <a:lnTo>
                    <a:pt x="413638" y="690372"/>
                  </a:lnTo>
                  <a:lnTo>
                    <a:pt x="464831" y="688689"/>
                  </a:lnTo>
                  <a:lnTo>
                    <a:pt x="515125" y="683712"/>
                  </a:lnTo>
                  <a:lnTo>
                    <a:pt x="564415" y="675547"/>
                  </a:lnTo>
                  <a:lnTo>
                    <a:pt x="612595" y="664299"/>
                  </a:lnTo>
                  <a:lnTo>
                    <a:pt x="659558" y="650075"/>
                  </a:lnTo>
                  <a:lnTo>
                    <a:pt x="705200" y="632980"/>
                  </a:lnTo>
                  <a:lnTo>
                    <a:pt x="749413" y="613122"/>
                  </a:lnTo>
                  <a:lnTo>
                    <a:pt x="792092" y="590604"/>
                  </a:lnTo>
                  <a:lnTo>
                    <a:pt x="833132" y="565535"/>
                  </a:lnTo>
                  <a:lnTo>
                    <a:pt x="872426" y="538019"/>
                  </a:lnTo>
                  <a:lnTo>
                    <a:pt x="909868" y="508163"/>
                  </a:lnTo>
                  <a:lnTo>
                    <a:pt x="945353" y="476073"/>
                  </a:lnTo>
                  <a:lnTo>
                    <a:pt x="978774" y="441854"/>
                  </a:lnTo>
                  <a:lnTo>
                    <a:pt x="1010026" y="405613"/>
                  </a:lnTo>
                  <a:lnTo>
                    <a:pt x="1039002" y="367456"/>
                  </a:lnTo>
                  <a:lnTo>
                    <a:pt x="1065598" y="327489"/>
                  </a:lnTo>
                  <a:lnTo>
                    <a:pt x="1089706" y="285817"/>
                  </a:lnTo>
                  <a:lnTo>
                    <a:pt x="1111221" y="242548"/>
                  </a:lnTo>
                  <a:lnTo>
                    <a:pt x="1130036" y="197786"/>
                  </a:lnTo>
                  <a:lnTo>
                    <a:pt x="1146048" y="151637"/>
                  </a:lnTo>
                  <a:lnTo>
                    <a:pt x="1153668" y="121792"/>
                  </a:lnTo>
                  <a:lnTo>
                    <a:pt x="1105534" y="92583"/>
                  </a:lnTo>
                  <a:lnTo>
                    <a:pt x="1064081" y="71649"/>
                  </a:lnTo>
                  <a:lnTo>
                    <a:pt x="1021224" y="53203"/>
                  </a:lnTo>
                  <a:lnTo>
                    <a:pt x="977061" y="37337"/>
                  </a:lnTo>
                  <a:lnTo>
                    <a:pt x="931687" y="24145"/>
                  </a:lnTo>
                  <a:lnTo>
                    <a:pt x="885201" y="13722"/>
                  </a:lnTo>
                  <a:lnTo>
                    <a:pt x="837697" y="6161"/>
                  </a:lnTo>
                  <a:lnTo>
                    <a:pt x="789274" y="1555"/>
                  </a:lnTo>
                  <a:lnTo>
                    <a:pt x="740028" y="0"/>
                  </a:lnTo>
                  <a:close/>
                </a:path>
              </a:pathLst>
            </a:custGeom>
            <a:solidFill>
              <a:srgbClr val="FFCA24">
                <a:alpha val="2470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0210800" y="129539"/>
              <a:ext cx="1534795" cy="1534795"/>
            </a:xfrm>
            <a:custGeom>
              <a:avLst/>
              <a:gdLst/>
              <a:ahLst/>
              <a:cxnLst/>
              <a:rect l="l" t="t" r="r" b="b"/>
              <a:pathLst>
                <a:path w="1534795" h="1534795">
                  <a:moveTo>
                    <a:pt x="767333" y="0"/>
                  </a:moveTo>
                  <a:lnTo>
                    <a:pt x="718805" y="1509"/>
                  </a:lnTo>
                  <a:lnTo>
                    <a:pt x="671078" y="5978"/>
                  </a:lnTo>
                  <a:lnTo>
                    <a:pt x="624244" y="13316"/>
                  </a:lnTo>
                  <a:lnTo>
                    <a:pt x="578392" y="23434"/>
                  </a:lnTo>
                  <a:lnTo>
                    <a:pt x="533611" y="36241"/>
                  </a:lnTo>
                  <a:lnTo>
                    <a:pt x="489993" y="51648"/>
                  </a:lnTo>
                  <a:lnTo>
                    <a:pt x="447626" y="69565"/>
                  </a:lnTo>
                  <a:lnTo>
                    <a:pt x="406601" y="89902"/>
                  </a:lnTo>
                  <a:lnTo>
                    <a:pt x="367007" y="112569"/>
                  </a:lnTo>
                  <a:lnTo>
                    <a:pt x="328934" y="137477"/>
                  </a:lnTo>
                  <a:lnTo>
                    <a:pt x="292472" y="164535"/>
                  </a:lnTo>
                  <a:lnTo>
                    <a:pt x="257712" y="193653"/>
                  </a:lnTo>
                  <a:lnTo>
                    <a:pt x="224742" y="224742"/>
                  </a:lnTo>
                  <a:lnTo>
                    <a:pt x="193653" y="257712"/>
                  </a:lnTo>
                  <a:lnTo>
                    <a:pt x="164535" y="292472"/>
                  </a:lnTo>
                  <a:lnTo>
                    <a:pt x="137477" y="328934"/>
                  </a:lnTo>
                  <a:lnTo>
                    <a:pt x="112569" y="367007"/>
                  </a:lnTo>
                  <a:lnTo>
                    <a:pt x="89902" y="406601"/>
                  </a:lnTo>
                  <a:lnTo>
                    <a:pt x="69565" y="447626"/>
                  </a:lnTo>
                  <a:lnTo>
                    <a:pt x="51648" y="489993"/>
                  </a:lnTo>
                  <a:lnTo>
                    <a:pt x="36241" y="533611"/>
                  </a:lnTo>
                  <a:lnTo>
                    <a:pt x="23434" y="578392"/>
                  </a:lnTo>
                  <a:lnTo>
                    <a:pt x="13316" y="624244"/>
                  </a:lnTo>
                  <a:lnTo>
                    <a:pt x="5978" y="671078"/>
                  </a:lnTo>
                  <a:lnTo>
                    <a:pt x="1509" y="718805"/>
                  </a:lnTo>
                  <a:lnTo>
                    <a:pt x="0" y="767333"/>
                  </a:lnTo>
                  <a:lnTo>
                    <a:pt x="1509" y="815862"/>
                  </a:lnTo>
                  <a:lnTo>
                    <a:pt x="5978" y="863589"/>
                  </a:lnTo>
                  <a:lnTo>
                    <a:pt x="13316" y="910423"/>
                  </a:lnTo>
                  <a:lnTo>
                    <a:pt x="23434" y="956275"/>
                  </a:lnTo>
                  <a:lnTo>
                    <a:pt x="36241" y="1001056"/>
                  </a:lnTo>
                  <a:lnTo>
                    <a:pt x="51648" y="1044674"/>
                  </a:lnTo>
                  <a:lnTo>
                    <a:pt x="69565" y="1087041"/>
                  </a:lnTo>
                  <a:lnTo>
                    <a:pt x="89902" y="1128066"/>
                  </a:lnTo>
                  <a:lnTo>
                    <a:pt x="112569" y="1167660"/>
                  </a:lnTo>
                  <a:lnTo>
                    <a:pt x="137477" y="1205733"/>
                  </a:lnTo>
                  <a:lnTo>
                    <a:pt x="164535" y="1242195"/>
                  </a:lnTo>
                  <a:lnTo>
                    <a:pt x="193653" y="1276955"/>
                  </a:lnTo>
                  <a:lnTo>
                    <a:pt x="224742" y="1309925"/>
                  </a:lnTo>
                  <a:lnTo>
                    <a:pt x="257712" y="1341014"/>
                  </a:lnTo>
                  <a:lnTo>
                    <a:pt x="292472" y="1370132"/>
                  </a:lnTo>
                  <a:lnTo>
                    <a:pt x="328934" y="1397190"/>
                  </a:lnTo>
                  <a:lnTo>
                    <a:pt x="367007" y="1422098"/>
                  </a:lnTo>
                  <a:lnTo>
                    <a:pt x="406601" y="1444765"/>
                  </a:lnTo>
                  <a:lnTo>
                    <a:pt x="447626" y="1465102"/>
                  </a:lnTo>
                  <a:lnTo>
                    <a:pt x="489993" y="1483019"/>
                  </a:lnTo>
                  <a:lnTo>
                    <a:pt x="533611" y="1498426"/>
                  </a:lnTo>
                  <a:lnTo>
                    <a:pt x="578392" y="1511233"/>
                  </a:lnTo>
                  <a:lnTo>
                    <a:pt x="624244" y="1521351"/>
                  </a:lnTo>
                  <a:lnTo>
                    <a:pt x="671078" y="1528689"/>
                  </a:lnTo>
                  <a:lnTo>
                    <a:pt x="718805" y="1533158"/>
                  </a:lnTo>
                  <a:lnTo>
                    <a:pt x="767333" y="1534667"/>
                  </a:lnTo>
                  <a:lnTo>
                    <a:pt x="815862" y="1533158"/>
                  </a:lnTo>
                  <a:lnTo>
                    <a:pt x="863589" y="1528689"/>
                  </a:lnTo>
                  <a:lnTo>
                    <a:pt x="910423" y="1521351"/>
                  </a:lnTo>
                  <a:lnTo>
                    <a:pt x="956275" y="1511233"/>
                  </a:lnTo>
                  <a:lnTo>
                    <a:pt x="1001056" y="1498426"/>
                  </a:lnTo>
                  <a:lnTo>
                    <a:pt x="1044674" y="1483019"/>
                  </a:lnTo>
                  <a:lnTo>
                    <a:pt x="1087041" y="1465102"/>
                  </a:lnTo>
                  <a:lnTo>
                    <a:pt x="1128066" y="1444765"/>
                  </a:lnTo>
                  <a:lnTo>
                    <a:pt x="1167660" y="1422098"/>
                  </a:lnTo>
                  <a:lnTo>
                    <a:pt x="1205733" y="1397190"/>
                  </a:lnTo>
                  <a:lnTo>
                    <a:pt x="1242195" y="1370132"/>
                  </a:lnTo>
                  <a:lnTo>
                    <a:pt x="1276955" y="1341014"/>
                  </a:lnTo>
                  <a:lnTo>
                    <a:pt x="1309925" y="1309925"/>
                  </a:lnTo>
                  <a:lnTo>
                    <a:pt x="1341014" y="1276955"/>
                  </a:lnTo>
                  <a:lnTo>
                    <a:pt x="1370132" y="1242195"/>
                  </a:lnTo>
                  <a:lnTo>
                    <a:pt x="1397190" y="1205733"/>
                  </a:lnTo>
                  <a:lnTo>
                    <a:pt x="1422098" y="1167660"/>
                  </a:lnTo>
                  <a:lnTo>
                    <a:pt x="1444765" y="1128066"/>
                  </a:lnTo>
                  <a:lnTo>
                    <a:pt x="1465102" y="1087041"/>
                  </a:lnTo>
                  <a:lnTo>
                    <a:pt x="1483019" y="1044674"/>
                  </a:lnTo>
                  <a:lnTo>
                    <a:pt x="1498426" y="1001056"/>
                  </a:lnTo>
                  <a:lnTo>
                    <a:pt x="1511233" y="956275"/>
                  </a:lnTo>
                  <a:lnTo>
                    <a:pt x="1521351" y="910423"/>
                  </a:lnTo>
                  <a:lnTo>
                    <a:pt x="1528689" y="863589"/>
                  </a:lnTo>
                  <a:lnTo>
                    <a:pt x="1533158" y="815862"/>
                  </a:lnTo>
                  <a:lnTo>
                    <a:pt x="1534668" y="767333"/>
                  </a:lnTo>
                  <a:lnTo>
                    <a:pt x="1533158" y="718805"/>
                  </a:lnTo>
                  <a:lnTo>
                    <a:pt x="1528689" y="671078"/>
                  </a:lnTo>
                  <a:lnTo>
                    <a:pt x="1521351" y="624244"/>
                  </a:lnTo>
                  <a:lnTo>
                    <a:pt x="1511233" y="578392"/>
                  </a:lnTo>
                  <a:lnTo>
                    <a:pt x="1498426" y="533611"/>
                  </a:lnTo>
                  <a:lnTo>
                    <a:pt x="1483019" y="489993"/>
                  </a:lnTo>
                  <a:lnTo>
                    <a:pt x="1465102" y="447626"/>
                  </a:lnTo>
                  <a:lnTo>
                    <a:pt x="1444765" y="406601"/>
                  </a:lnTo>
                  <a:lnTo>
                    <a:pt x="1422098" y="367007"/>
                  </a:lnTo>
                  <a:lnTo>
                    <a:pt x="1397190" y="328934"/>
                  </a:lnTo>
                  <a:lnTo>
                    <a:pt x="1370132" y="292472"/>
                  </a:lnTo>
                  <a:lnTo>
                    <a:pt x="1341014" y="257712"/>
                  </a:lnTo>
                  <a:lnTo>
                    <a:pt x="1309925" y="224742"/>
                  </a:lnTo>
                  <a:lnTo>
                    <a:pt x="1276955" y="193653"/>
                  </a:lnTo>
                  <a:lnTo>
                    <a:pt x="1242195" y="164535"/>
                  </a:lnTo>
                  <a:lnTo>
                    <a:pt x="1205733" y="137477"/>
                  </a:lnTo>
                  <a:lnTo>
                    <a:pt x="1167660" y="112569"/>
                  </a:lnTo>
                  <a:lnTo>
                    <a:pt x="1128066" y="89902"/>
                  </a:lnTo>
                  <a:lnTo>
                    <a:pt x="1087041" y="69565"/>
                  </a:lnTo>
                  <a:lnTo>
                    <a:pt x="1044674" y="51648"/>
                  </a:lnTo>
                  <a:lnTo>
                    <a:pt x="1001056" y="36241"/>
                  </a:lnTo>
                  <a:lnTo>
                    <a:pt x="956275" y="23434"/>
                  </a:lnTo>
                  <a:lnTo>
                    <a:pt x="910423" y="13316"/>
                  </a:lnTo>
                  <a:lnTo>
                    <a:pt x="863589" y="5978"/>
                  </a:lnTo>
                  <a:lnTo>
                    <a:pt x="815862" y="1509"/>
                  </a:lnTo>
                  <a:lnTo>
                    <a:pt x="767333" y="0"/>
                  </a:lnTo>
                  <a:close/>
                </a:path>
              </a:pathLst>
            </a:custGeom>
            <a:solidFill>
              <a:srgbClr val="FFCA24">
                <a:alpha val="4470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0210800" y="164591"/>
              <a:ext cx="1673860" cy="1499870"/>
            </a:xfrm>
            <a:custGeom>
              <a:avLst/>
              <a:gdLst/>
              <a:ahLst/>
              <a:cxnLst/>
              <a:rect l="l" t="t" r="r" b="b"/>
              <a:pathLst>
                <a:path w="1673859" h="1499870">
                  <a:moveTo>
                    <a:pt x="848868" y="1075182"/>
                  </a:moveTo>
                  <a:lnTo>
                    <a:pt x="846366" y="1028941"/>
                  </a:lnTo>
                  <a:lnTo>
                    <a:pt x="839076" y="984123"/>
                  </a:lnTo>
                  <a:lnTo>
                    <a:pt x="827227" y="941019"/>
                  </a:lnTo>
                  <a:lnTo>
                    <a:pt x="811085" y="899871"/>
                  </a:lnTo>
                  <a:lnTo>
                    <a:pt x="790917" y="860958"/>
                  </a:lnTo>
                  <a:lnTo>
                    <a:pt x="766978" y="824509"/>
                  </a:lnTo>
                  <a:lnTo>
                    <a:pt x="739521" y="790803"/>
                  </a:lnTo>
                  <a:lnTo>
                    <a:pt x="708812" y="760095"/>
                  </a:lnTo>
                  <a:lnTo>
                    <a:pt x="675106" y="732637"/>
                  </a:lnTo>
                  <a:lnTo>
                    <a:pt x="638657" y="708698"/>
                  </a:lnTo>
                  <a:lnTo>
                    <a:pt x="599744" y="688530"/>
                  </a:lnTo>
                  <a:lnTo>
                    <a:pt x="558596" y="672388"/>
                  </a:lnTo>
                  <a:lnTo>
                    <a:pt x="515493" y="660539"/>
                  </a:lnTo>
                  <a:lnTo>
                    <a:pt x="470674" y="653249"/>
                  </a:lnTo>
                  <a:lnTo>
                    <a:pt x="424434" y="650748"/>
                  </a:lnTo>
                  <a:lnTo>
                    <a:pt x="378180" y="653249"/>
                  </a:lnTo>
                  <a:lnTo>
                    <a:pt x="333362" y="660539"/>
                  </a:lnTo>
                  <a:lnTo>
                    <a:pt x="290258" y="672388"/>
                  </a:lnTo>
                  <a:lnTo>
                    <a:pt x="249110" y="688530"/>
                  </a:lnTo>
                  <a:lnTo>
                    <a:pt x="210197" y="708698"/>
                  </a:lnTo>
                  <a:lnTo>
                    <a:pt x="173748" y="732637"/>
                  </a:lnTo>
                  <a:lnTo>
                    <a:pt x="140042" y="760095"/>
                  </a:lnTo>
                  <a:lnTo>
                    <a:pt x="109334" y="790803"/>
                  </a:lnTo>
                  <a:lnTo>
                    <a:pt x="81876" y="824509"/>
                  </a:lnTo>
                  <a:lnTo>
                    <a:pt x="57937" y="860958"/>
                  </a:lnTo>
                  <a:lnTo>
                    <a:pt x="37769" y="899871"/>
                  </a:lnTo>
                  <a:lnTo>
                    <a:pt x="21628" y="941019"/>
                  </a:lnTo>
                  <a:lnTo>
                    <a:pt x="9779" y="984123"/>
                  </a:lnTo>
                  <a:lnTo>
                    <a:pt x="2489" y="1028941"/>
                  </a:lnTo>
                  <a:lnTo>
                    <a:pt x="0" y="1075182"/>
                  </a:lnTo>
                  <a:lnTo>
                    <a:pt x="2489" y="1121435"/>
                  </a:lnTo>
                  <a:lnTo>
                    <a:pt x="9779" y="1166253"/>
                  </a:lnTo>
                  <a:lnTo>
                    <a:pt x="21628" y="1209357"/>
                  </a:lnTo>
                  <a:lnTo>
                    <a:pt x="37769" y="1250505"/>
                  </a:lnTo>
                  <a:lnTo>
                    <a:pt x="57937" y="1289418"/>
                  </a:lnTo>
                  <a:lnTo>
                    <a:pt x="81876" y="1325867"/>
                  </a:lnTo>
                  <a:lnTo>
                    <a:pt x="109334" y="1359573"/>
                  </a:lnTo>
                  <a:lnTo>
                    <a:pt x="140042" y="1390281"/>
                  </a:lnTo>
                  <a:lnTo>
                    <a:pt x="173748" y="1417739"/>
                  </a:lnTo>
                  <a:lnTo>
                    <a:pt x="210197" y="1441678"/>
                  </a:lnTo>
                  <a:lnTo>
                    <a:pt x="249110" y="1461846"/>
                  </a:lnTo>
                  <a:lnTo>
                    <a:pt x="290258" y="1477987"/>
                  </a:lnTo>
                  <a:lnTo>
                    <a:pt x="333362" y="1489837"/>
                  </a:lnTo>
                  <a:lnTo>
                    <a:pt x="378180" y="1497126"/>
                  </a:lnTo>
                  <a:lnTo>
                    <a:pt x="424434" y="1499616"/>
                  </a:lnTo>
                  <a:lnTo>
                    <a:pt x="470674" y="1497126"/>
                  </a:lnTo>
                  <a:lnTo>
                    <a:pt x="515493" y="1489837"/>
                  </a:lnTo>
                  <a:lnTo>
                    <a:pt x="558596" y="1477987"/>
                  </a:lnTo>
                  <a:lnTo>
                    <a:pt x="599744" y="1461846"/>
                  </a:lnTo>
                  <a:lnTo>
                    <a:pt x="638657" y="1441678"/>
                  </a:lnTo>
                  <a:lnTo>
                    <a:pt x="675106" y="1417739"/>
                  </a:lnTo>
                  <a:lnTo>
                    <a:pt x="708812" y="1390281"/>
                  </a:lnTo>
                  <a:lnTo>
                    <a:pt x="739521" y="1359573"/>
                  </a:lnTo>
                  <a:lnTo>
                    <a:pt x="766978" y="1325867"/>
                  </a:lnTo>
                  <a:lnTo>
                    <a:pt x="790917" y="1289418"/>
                  </a:lnTo>
                  <a:lnTo>
                    <a:pt x="811085" y="1250505"/>
                  </a:lnTo>
                  <a:lnTo>
                    <a:pt x="827227" y="1209357"/>
                  </a:lnTo>
                  <a:lnTo>
                    <a:pt x="839076" y="1166253"/>
                  </a:lnTo>
                  <a:lnTo>
                    <a:pt x="846366" y="1121435"/>
                  </a:lnTo>
                  <a:lnTo>
                    <a:pt x="848868" y="1075182"/>
                  </a:lnTo>
                  <a:close/>
                </a:path>
                <a:path w="1673859" h="1499870">
                  <a:moveTo>
                    <a:pt x="1673352" y="387096"/>
                  </a:moveTo>
                  <a:lnTo>
                    <a:pt x="1669694" y="341858"/>
                  </a:lnTo>
                  <a:lnTo>
                    <a:pt x="1659128" y="298945"/>
                  </a:lnTo>
                  <a:lnTo>
                    <a:pt x="1642224" y="258927"/>
                  </a:lnTo>
                  <a:lnTo>
                    <a:pt x="1619542" y="222377"/>
                  </a:lnTo>
                  <a:lnTo>
                    <a:pt x="1591665" y="189890"/>
                  </a:lnTo>
                  <a:lnTo>
                    <a:pt x="1559179" y="162013"/>
                  </a:lnTo>
                  <a:lnTo>
                    <a:pt x="1522628" y="139331"/>
                  </a:lnTo>
                  <a:lnTo>
                    <a:pt x="1482610" y="122428"/>
                  </a:lnTo>
                  <a:lnTo>
                    <a:pt x="1439697" y="111861"/>
                  </a:lnTo>
                  <a:lnTo>
                    <a:pt x="1394460" y="108204"/>
                  </a:lnTo>
                  <a:lnTo>
                    <a:pt x="1349209" y="111861"/>
                  </a:lnTo>
                  <a:lnTo>
                    <a:pt x="1306296" y="122428"/>
                  </a:lnTo>
                  <a:lnTo>
                    <a:pt x="1293507" y="127825"/>
                  </a:lnTo>
                  <a:lnTo>
                    <a:pt x="1288275" y="95402"/>
                  </a:lnTo>
                  <a:lnTo>
                    <a:pt x="1268476" y="57124"/>
                  </a:lnTo>
                  <a:lnTo>
                    <a:pt x="1238275" y="26924"/>
                  </a:lnTo>
                  <a:lnTo>
                    <a:pt x="1199997" y="7124"/>
                  </a:lnTo>
                  <a:lnTo>
                    <a:pt x="1155954" y="0"/>
                  </a:lnTo>
                  <a:lnTo>
                    <a:pt x="1111897" y="7124"/>
                  </a:lnTo>
                  <a:lnTo>
                    <a:pt x="1073619" y="26924"/>
                  </a:lnTo>
                  <a:lnTo>
                    <a:pt x="1043419" y="57124"/>
                  </a:lnTo>
                  <a:lnTo>
                    <a:pt x="1023620" y="95402"/>
                  </a:lnTo>
                  <a:lnTo>
                    <a:pt x="1016508" y="139458"/>
                  </a:lnTo>
                  <a:lnTo>
                    <a:pt x="1023620" y="183502"/>
                  </a:lnTo>
                  <a:lnTo>
                    <a:pt x="1043419" y="221780"/>
                  </a:lnTo>
                  <a:lnTo>
                    <a:pt x="1073619" y="251980"/>
                  </a:lnTo>
                  <a:lnTo>
                    <a:pt x="1111897" y="271780"/>
                  </a:lnTo>
                  <a:lnTo>
                    <a:pt x="1139367" y="276225"/>
                  </a:lnTo>
                  <a:lnTo>
                    <a:pt x="1129779" y="298945"/>
                  </a:lnTo>
                  <a:lnTo>
                    <a:pt x="1119212" y="341858"/>
                  </a:lnTo>
                  <a:lnTo>
                    <a:pt x="1115568" y="387096"/>
                  </a:lnTo>
                  <a:lnTo>
                    <a:pt x="1119212" y="432346"/>
                  </a:lnTo>
                  <a:lnTo>
                    <a:pt x="1129779" y="475259"/>
                  </a:lnTo>
                  <a:lnTo>
                    <a:pt x="1146683" y="515277"/>
                  </a:lnTo>
                  <a:lnTo>
                    <a:pt x="1169365" y="551827"/>
                  </a:lnTo>
                  <a:lnTo>
                    <a:pt x="1197241" y="584314"/>
                  </a:lnTo>
                  <a:lnTo>
                    <a:pt x="1229728" y="612190"/>
                  </a:lnTo>
                  <a:lnTo>
                    <a:pt x="1266278" y="634873"/>
                  </a:lnTo>
                  <a:lnTo>
                    <a:pt x="1306296" y="651776"/>
                  </a:lnTo>
                  <a:lnTo>
                    <a:pt x="1349209" y="662343"/>
                  </a:lnTo>
                  <a:lnTo>
                    <a:pt x="1394460" y="665988"/>
                  </a:lnTo>
                  <a:lnTo>
                    <a:pt x="1439697" y="662343"/>
                  </a:lnTo>
                  <a:lnTo>
                    <a:pt x="1482610" y="651776"/>
                  </a:lnTo>
                  <a:lnTo>
                    <a:pt x="1522628" y="634873"/>
                  </a:lnTo>
                  <a:lnTo>
                    <a:pt x="1559179" y="612190"/>
                  </a:lnTo>
                  <a:lnTo>
                    <a:pt x="1591665" y="584314"/>
                  </a:lnTo>
                  <a:lnTo>
                    <a:pt x="1619542" y="551827"/>
                  </a:lnTo>
                  <a:lnTo>
                    <a:pt x="1642224" y="515277"/>
                  </a:lnTo>
                  <a:lnTo>
                    <a:pt x="1659128" y="475259"/>
                  </a:lnTo>
                  <a:lnTo>
                    <a:pt x="1669694" y="432346"/>
                  </a:lnTo>
                  <a:lnTo>
                    <a:pt x="1673352" y="387096"/>
                  </a:lnTo>
                  <a:close/>
                </a:path>
              </a:pathLst>
            </a:custGeom>
            <a:solidFill>
              <a:srgbClr val="FFCA24">
                <a:alpha val="2470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582400" y="202692"/>
              <a:ext cx="140207" cy="140207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11824716" y="833627"/>
              <a:ext cx="139065" cy="139065"/>
            </a:xfrm>
            <a:custGeom>
              <a:avLst/>
              <a:gdLst/>
              <a:ahLst/>
              <a:cxnLst/>
              <a:rect l="l" t="t" r="r" b="b"/>
              <a:pathLst>
                <a:path w="139065" h="139065">
                  <a:moveTo>
                    <a:pt x="69341" y="0"/>
                  </a:moveTo>
                  <a:lnTo>
                    <a:pt x="42326" y="5441"/>
                  </a:lnTo>
                  <a:lnTo>
                    <a:pt x="20288" y="20288"/>
                  </a:lnTo>
                  <a:lnTo>
                    <a:pt x="5441" y="42326"/>
                  </a:lnTo>
                  <a:lnTo>
                    <a:pt x="0" y="69342"/>
                  </a:lnTo>
                  <a:lnTo>
                    <a:pt x="5441" y="96357"/>
                  </a:lnTo>
                  <a:lnTo>
                    <a:pt x="20288" y="118395"/>
                  </a:lnTo>
                  <a:lnTo>
                    <a:pt x="42326" y="133242"/>
                  </a:lnTo>
                  <a:lnTo>
                    <a:pt x="69341" y="138684"/>
                  </a:lnTo>
                  <a:lnTo>
                    <a:pt x="96357" y="133242"/>
                  </a:lnTo>
                  <a:lnTo>
                    <a:pt x="118395" y="118395"/>
                  </a:lnTo>
                  <a:lnTo>
                    <a:pt x="133242" y="96357"/>
                  </a:lnTo>
                  <a:lnTo>
                    <a:pt x="138683" y="69342"/>
                  </a:lnTo>
                  <a:lnTo>
                    <a:pt x="133242" y="42326"/>
                  </a:lnTo>
                  <a:lnTo>
                    <a:pt x="118395" y="20288"/>
                  </a:lnTo>
                  <a:lnTo>
                    <a:pt x="96357" y="5441"/>
                  </a:lnTo>
                  <a:lnTo>
                    <a:pt x="69341" y="0"/>
                  </a:lnTo>
                  <a:close/>
                </a:path>
              </a:pathLst>
            </a:custGeom>
            <a:solidFill>
              <a:srgbClr val="FFCA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090404" y="1051559"/>
              <a:ext cx="294131" cy="220979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11669268" y="946403"/>
              <a:ext cx="140335" cy="139065"/>
            </a:xfrm>
            <a:custGeom>
              <a:avLst/>
              <a:gdLst/>
              <a:ahLst/>
              <a:cxnLst/>
              <a:rect l="l" t="t" r="r" b="b"/>
              <a:pathLst>
                <a:path w="140334" h="139065">
                  <a:moveTo>
                    <a:pt x="70103" y="0"/>
                  </a:moveTo>
                  <a:lnTo>
                    <a:pt x="42808" y="5441"/>
                  </a:lnTo>
                  <a:lnTo>
                    <a:pt x="20526" y="20288"/>
                  </a:lnTo>
                  <a:lnTo>
                    <a:pt x="5506" y="42326"/>
                  </a:lnTo>
                  <a:lnTo>
                    <a:pt x="0" y="69342"/>
                  </a:lnTo>
                  <a:lnTo>
                    <a:pt x="5506" y="96357"/>
                  </a:lnTo>
                  <a:lnTo>
                    <a:pt x="20526" y="118395"/>
                  </a:lnTo>
                  <a:lnTo>
                    <a:pt x="42808" y="133242"/>
                  </a:lnTo>
                  <a:lnTo>
                    <a:pt x="70103" y="138684"/>
                  </a:lnTo>
                  <a:lnTo>
                    <a:pt x="97399" y="133242"/>
                  </a:lnTo>
                  <a:lnTo>
                    <a:pt x="119681" y="118395"/>
                  </a:lnTo>
                  <a:lnTo>
                    <a:pt x="134701" y="96357"/>
                  </a:lnTo>
                  <a:lnTo>
                    <a:pt x="140207" y="69342"/>
                  </a:lnTo>
                  <a:lnTo>
                    <a:pt x="134701" y="42326"/>
                  </a:lnTo>
                  <a:lnTo>
                    <a:pt x="119681" y="20288"/>
                  </a:lnTo>
                  <a:lnTo>
                    <a:pt x="97399" y="5441"/>
                  </a:lnTo>
                  <a:lnTo>
                    <a:pt x="70103" y="0"/>
                  </a:lnTo>
                  <a:close/>
                </a:path>
              </a:pathLst>
            </a:custGeom>
            <a:solidFill>
              <a:srgbClr val="FFCA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" name="object 10"/>
          <p:cNvGrpSpPr/>
          <p:nvPr/>
        </p:nvGrpSpPr>
        <p:grpSpPr>
          <a:xfrm>
            <a:off x="0" y="6268211"/>
            <a:ext cx="12192000" cy="589915"/>
            <a:chOff x="0" y="6268211"/>
            <a:chExt cx="12192000" cy="589915"/>
          </a:xfrm>
        </p:grpSpPr>
        <p:sp>
          <p:nvSpPr>
            <p:cNvPr id="11" name="object 11"/>
            <p:cNvSpPr/>
            <p:nvPr/>
          </p:nvSpPr>
          <p:spPr>
            <a:xfrm>
              <a:off x="0" y="6268211"/>
              <a:ext cx="12192000" cy="105410"/>
            </a:xfrm>
            <a:custGeom>
              <a:avLst/>
              <a:gdLst/>
              <a:ahLst/>
              <a:cxnLst/>
              <a:rect l="l" t="t" r="r" b="b"/>
              <a:pathLst>
                <a:path w="12192000" h="105410">
                  <a:moveTo>
                    <a:pt x="0" y="105155"/>
                  </a:moveTo>
                  <a:lnTo>
                    <a:pt x="12192000" y="105155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105155"/>
                  </a:lnTo>
                  <a:close/>
                </a:path>
              </a:pathLst>
            </a:custGeom>
            <a:solidFill>
              <a:srgbClr val="FFE6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0" y="6373367"/>
              <a:ext cx="12192000" cy="485140"/>
            </a:xfrm>
            <a:custGeom>
              <a:avLst/>
              <a:gdLst/>
              <a:ahLst/>
              <a:cxnLst/>
              <a:rect l="l" t="t" r="r" b="b"/>
              <a:pathLst>
                <a:path w="12192000" h="485140">
                  <a:moveTo>
                    <a:pt x="12192000" y="0"/>
                  </a:moveTo>
                  <a:lnTo>
                    <a:pt x="0" y="0"/>
                  </a:lnTo>
                  <a:lnTo>
                    <a:pt x="0" y="484632"/>
                  </a:lnTo>
                  <a:lnTo>
                    <a:pt x="12192000" y="484632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F4B08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3" name="object 13"/>
          <p:cNvGrpSpPr/>
          <p:nvPr/>
        </p:nvGrpSpPr>
        <p:grpSpPr>
          <a:xfrm>
            <a:off x="0" y="0"/>
            <a:ext cx="12192000" cy="1229995"/>
            <a:chOff x="0" y="0"/>
            <a:chExt cx="12192000" cy="1229995"/>
          </a:xfrm>
        </p:grpSpPr>
        <p:sp>
          <p:nvSpPr>
            <p:cNvPr id="14" name="object 14"/>
            <p:cNvSpPr/>
            <p:nvPr/>
          </p:nvSpPr>
          <p:spPr>
            <a:xfrm>
              <a:off x="0" y="0"/>
              <a:ext cx="12192000" cy="1126490"/>
            </a:xfrm>
            <a:custGeom>
              <a:avLst/>
              <a:gdLst/>
              <a:ahLst/>
              <a:cxnLst/>
              <a:rect l="l" t="t" r="r" b="b"/>
              <a:pathLst>
                <a:path w="12192000" h="1126490">
                  <a:moveTo>
                    <a:pt x="0" y="1126236"/>
                  </a:moveTo>
                  <a:lnTo>
                    <a:pt x="12192000" y="1126236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1126236"/>
                  </a:lnTo>
                  <a:close/>
                </a:path>
              </a:pathLst>
            </a:custGeom>
            <a:solidFill>
              <a:srgbClr val="FFE89E">
                <a:alpha val="3097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314431" y="563880"/>
              <a:ext cx="1392935" cy="665988"/>
            </a:xfrm>
            <a:prstGeom prst="rect">
              <a:avLst/>
            </a:prstGeom>
          </p:spPr>
        </p:pic>
      </p:grpSp>
      <p:sp>
        <p:nvSpPr>
          <p:cNvPr id="16" name="object 1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44983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Нужно</a:t>
            </a:r>
            <a:r>
              <a:rPr spc="-55" dirty="0"/>
              <a:t> </a:t>
            </a:r>
            <a:r>
              <a:rPr dirty="0"/>
              <a:t>ли</a:t>
            </a:r>
            <a:r>
              <a:rPr spc="-65" dirty="0"/>
              <a:t> </a:t>
            </a:r>
            <a:r>
              <a:rPr dirty="0"/>
              <a:t>писать</a:t>
            </a:r>
            <a:r>
              <a:rPr spc="-85" dirty="0"/>
              <a:t> </a:t>
            </a:r>
            <a:r>
              <a:rPr dirty="0"/>
              <a:t>заявление</a:t>
            </a:r>
            <a:r>
              <a:rPr spc="-70" dirty="0"/>
              <a:t> </a:t>
            </a:r>
            <a:r>
              <a:rPr dirty="0"/>
              <a:t>на</a:t>
            </a:r>
            <a:r>
              <a:rPr spc="-65" dirty="0"/>
              <a:t> </a:t>
            </a:r>
            <a:r>
              <a:rPr spc="-10" dirty="0"/>
              <a:t>итоговое</a:t>
            </a:r>
            <a:r>
              <a:rPr spc="-70" dirty="0"/>
              <a:t> </a:t>
            </a:r>
            <a:r>
              <a:rPr spc="-10" dirty="0"/>
              <a:t>собеседование?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113030" indent="-342900" algn="just">
              <a:lnSpc>
                <a:spcPct val="100000"/>
              </a:lnSpc>
              <a:spcBef>
                <a:spcPts val="105"/>
              </a:spcBef>
              <a:buFont typeface="Wingdings"/>
              <a:buChar char=""/>
              <a:tabLst>
                <a:tab pos="355600" algn="l"/>
              </a:tabLst>
            </a:pPr>
            <a:r>
              <a:rPr dirty="0"/>
              <a:t>Подают</a:t>
            </a:r>
            <a:r>
              <a:rPr spc="-80" dirty="0"/>
              <a:t> </a:t>
            </a:r>
            <a:r>
              <a:rPr dirty="0"/>
              <a:t>заявление</a:t>
            </a:r>
            <a:r>
              <a:rPr spc="-50" dirty="0"/>
              <a:t> </a:t>
            </a:r>
            <a:r>
              <a:rPr dirty="0"/>
              <a:t>обучающиеся</a:t>
            </a:r>
            <a:r>
              <a:rPr spc="-80" dirty="0"/>
              <a:t> </a:t>
            </a:r>
            <a:r>
              <a:rPr dirty="0"/>
              <a:t>или</a:t>
            </a:r>
            <a:r>
              <a:rPr spc="-65" dirty="0"/>
              <a:t> </a:t>
            </a:r>
            <a:r>
              <a:rPr dirty="0"/>
              <a:t>их</a:t>
            </a:r>
            <a:r>
              <a:rPr spc="-65" dirty="0"/>
              <a:t> </a:t>
            </a:r>
            <a:r>
              <a:rPr spc="-10" dirty="0"/>
              <a:t>родители </a:t>
            </a:r>
            <a:r>
              <a:rPr dirty="0"/>
              <a:t>(законные</a:t>
            </a:r>
            <a:r>
              <a:rPr spc="-40" dirty="0"/>
              <a:t> </a:t>
            </a:r>
            <a:r>
              <a:rPr spc="-10" dirty="0"/>
              <a:t>представители),</a:t>
            </a:r>
            <a:r>
              <a:rPr spc="-60" dirty="0"/>
              <a:t> </a:t>
            </a:r>
            <a:r>
              <a:rPr spc="-10" dirty="0"/>
              <a:t>уполномоченные</a:t>
            </a:r>
            <a:r>
              <a:rPr spc="-50" dirty="0"/>
              <a:t> </a:t>
            </a:r>
            <a:r>
              <a:rPr spc="-20" dirty="0"/>
              <a:t>лица </a:t>
            </a:r>
            <a:r>
              <a:rPr dirty="0"/>
              <a:t>по</a:t>
            </a:r>
            <a:r>
              <a:rPr spc="-30" dirty="0"/>
              <a:t> </a:t>
            </a:r>
            <a:r>
              <a:rPr spc="-10" dirty="0"/>
              <a:t>доверенности;</a:t>
            </a:r>
          </a:p>
          <a:p>
            <a:pPr marL="355600" marR="5080" indent="-342900">
              <a:lnSpc>
                <a:spcPct val="100000"/>
              </a:lnSpc>
              <a:spcBef>
                <a:spcPts val="1200"/>
              </a:spcBef>
              <a:buFont typeface="Wingdings"/>
              <a:buChar char=""/>
              <a:tabLst>
                <a:tab pos="355600" algn="l"/>
              </a:tabLst>
            </a:pPr>
            <a:r>
              <a:rPr dirty="0"/>
              <a:t>С</a:t>
            </a:r>
            <a:r>
              <a:rPr spc="-40" dirty="0"/>
              <a:t> </a:t>
            </a:r>
            <a:r>
              <a:rPr dirty="0"/>
              <a:t>собой</a:t>
            </a:r>
            <a:r>
              <a:rPr spc="-60" dirty="0"/>
              <a:t> </a:t>
            </a:r>
            <a:r>
              <a:rPr spc="-10" dirty="0"/>
              <a:t>необходимо</a:t>
            </a:r>
            <a:r>
              <a:rPr spc="-45" dirty="0"/>
              <a:t> </a:t>
            </a:r>
            <a:r>
              <a:rPr dirty="0"/>
              <a:t>иметь</a:t>
            </a:r>
            <a:r>
              <a:rPr spc="-35" dirty="0"/>
              <a:t> </a:t>
            </a:r>
            <a:r>
              <a:rPr dirty="0"/>
              <a:t>паспорт</a:t>
            </a:r>
            <a:r>
              <a:rPr spc="-55" dirty="0"/>
              <a:t> </a:t>
            </a:r>
            <a:r>
              <a:rPr dirty="0"/>
              <a:t>(участникам</a:t>
            </a:r>
            <a:r>
              <a:rPr spc="-50" dirty="0"/>
              <a:t> с </a:t>
            </a:r>
            <a:r>
              <a:rPr dirty="0"/>
              <a:t>ОВЗ</a:t>
            </a:r>
            <a:r>
              <a:rPr spc="-50" dirty="0"/>
              <a:t> </a:t>
            </a:r>
            <a:r>
              <a:rPr spc="-10" dirty="0"/>
              <a:t>дополнительно</a:t>
            </a:r>
            <a:r>
              <a:rPr spc="-50" dirty="0"/>
              <a:t> </a:t>
            </a:r>
            <a:r>
              <a:rPr dirty="0"/>
              <a:t>–</a:t>
            </a:r>
            <a:r>
              <a:rPr spc="-50" dirty="0"/>
              <a:t> </a:t>
            </a:r>
            <a:r>
              <a:rPr dirty="0"/>
              <a:t>копию</a:t>
            </a:r>
            <a:r>
              <a:rPr spc="-65" dirty="0"/>
              <a:t> </a:t>
            </a:r>
            <a:r>
              <a:rPr dirty="0"/>
              <a:t>рекомендаций</a:t>
            </a:r>
            <a:r>
              <a:rPr spc="-60" dirty="0"/>
              <a:t> </a:t>
            </a:r>
            <a:r>
              <a:rPr spc="-10" dirty="0"/>
              <a:t>ПМПК, </a:t>
            </a:r>
            <a:r>
              <a:rPr dirty="0"/>
              <a:t>инвалидам</a:t>
            </a:r>
            <a:r>
              <a:rPr spc="-25" dirty="0"/>
              <a:t> </a:t>
            </a:r>
            <a:r>
              <a:rPr dirty="0"/>
              <a:t>и</a:t>
            </a:r>
            <a:r>
              <a:rPr spc="-10" dirty="0"/>
              <a:t> </a:t>
            </a:r>
            <a:r>
              <a:rPr spc="-20" dirty="0"/>
              <a:t>детям-</a:t>
            </a:r>
            <a:r>
              <a:rPr dirty="0"/>
              <a:t>инвалидам</a:t>
            </a:r>
            <a:r>
              <a:rPr spc="-25" dirty="0"/>
              <a:t> </a:t>
            </a:r>
            <a:r>
              <a:rPr dirty="0"/>
              <a:t>–</a:t>
            </a:r>
            <a:r>
              <a:rPr spc="-10" dirty="0"/>
              <a:t> </a:t>
            </a:r>
            <a:r>
              <a:rPr dirty="0"/>
              <a:t>оригинал</a:t>
            </a:r>
            <a:r>
              <a:rPr spc="-35" dirty="0"/>
              <a:t> </a:t>
            </a:r>
            <a:r>
              <a:rPr spc="-25" dirty="0"/>
              <a:t>или </a:t>
            </a:r>
            <a:r>
              <a:rPr dirty="0"/>
              <a:t>заверенную</a:t>
            </a:r>
            <a:r>
              <a:rPr spc="-50" dirty="0"/>
              <a:t> </a:t>
            </a:r>
            <a:r>
              <a:rPr dirty="0"/>
              <a:t>копию</a:t>
            </a:r>
            <a:r>
              <a:rPr spc="-90" dirty="0"/>
              <a:t> </a:t>
            </a:r>
            <a:r>
              <a:rPr dirty="0"/>
              <a:t>справки</a:t>
            </a:r>
            <a:r>
              <a:rPr spc="-65" dirty="0"/>
              <a:t> </a:t>
            </a:r>
            <a:r>
              <a:rPr spc="-10" dirty="0"/>
              <a:t>МСЭ);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6096761" y="5514594"/>
            <a:ext cx="1871980" cy="645690"/>
          </a:xfrm>
          <a:prstGeom prst="rect">
            <a:avLst/>
          </a:prstGeom>
          <a:ln w="19811">
            <a:solidFill>
              <a:srgbClr val="EC7D33"/>
            </a:solidFill>
          </a:ln>
        </p:spPr>
        <p:txBody>
          <a:bodyPr vert="horz" wrap="square" lIns="0" tIns="29845" rIns="0" bIns="0" rtlCol="0">
            <a:spAutoFit/>
          </a:bodyPr>
          <a:lstStyle/>
          <a:p>
            <a:pPr marL="217804">
              <a:lnSpc>
                <a:spcPct val="100000"/>
              </a:lnSpc>
              <a:spcBef>
                <a:spcPts val="235"/>
              </a:spcBef>
            </a:pPr>
            <a:r>
              <a:rPr sz="2000" b="1" dirty="0" err="1">
                <a:solidFill>
                  <a:srgbClr val="212A35"/>
                </a:solidFill>
                <a:latin typeface="Calibri"/>
                <a:cs typeface="Calibri"/>
              </a:rPr>
              <a:t>до</a:t>
            </a:r>
            <a:r>
              <a:rPr sz="2000" b="1" spc="-1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dirty="0" smtClean="0">
                <a:solidFill>
                  <a:srgbClr val="212A35"/>
                </a:solidFill>
                <a:latin typeface="Calibri"/>
                <a:cs typeface="Calibri"/>
              </a:rPr>
              <a:t>3</a:t>
            </a:r>
            <a:r>
              <a:rPr lang="ru-RU" sz="2000" b="1" smtClean="0">
                <a:solidFill>
                  <a:srgbClr val="212A35"/>
                </a:solidFill>
                <a:latin typeface="Calibri"/>
                <a:cs typeface="Calibri"/>
              </a:rPr>
              <a:t>1</a:t>
            </a:r>
            <a:r>
              <a:rPr sz="2000" b="1" spc="-20" smtClean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212A35"/>
                </a:solidFill>
                <a:latin typeface="Calibri"/>
                <a:cs typeface="Calibri"/>
              </a:rPr>
              <a:t>января</a:t>
            </a:r>
            <a:endParaRPr sz="2000" dirty="0">
              <a:latin typeface="Calibri"/>
              <a:cs typeface="Calibri"/>
            </a:endParaRPr>
          </a:p>
          <a:p>
            <a:pPr marL="161925">
              <a:lnSpc>
                <a:spcPct val="100000"/>
              </a:lnSpc>
            </a:pPr>
            <a:r>
              <a:rPr sz="2000" spc="-10" dirty="0">
                <a:solidFill>
                  <a:srgbClr val="212A35"/>
                </a:solidFill>
                <a:latin typeface="Calibri"/>
                <a:cs typeface="Calibri"/>
              </a:rPr>
              <a:t>включительно</a:t>
            </a:r>
            <a:endParaRPr sz="2000" dirty="0">
              <a:latin typeface="Calibri"/>
              <a:cs typeface="Calibri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446531" y="1194816"/>
            <a:ext cx="228600" cy="498475"/>
            <a:chOff x="446531" y="1194816"/>
            <a:chExt cx="228600" cy="498475"/>
          </a:xfrm>
        </p:grpSpPr>
        <p:sp>
          <p:nvSpPr>
            <p:cNvPr id="20" name="object 20"/>
            <p:cNvSpPr/>
            <p:nvPr/>
          </p:nvSpPr>
          <p:spPr>
            <a:xfrm>
              <a:off x="452627" y="1200912"/>
              <a:ext cx="216535" cy="486409"/>
            </a:xfrm>
            <a:custGeom>
              <a:avLst/>
              <a:gdLst/>
              <a:ahLst/>
              <a:cxnLst/>
              <a:rect l="l" t="t" r="r" b="b"/>
              <a:pathLst>
                <a:path w="216534" h="486410">
                  <a:moveTo>
                    <a:pt x="216408" y="0"/>
                  </a:moveTo>
                  <a:lnTo>
                    <a:pt x="0" y="0"/>
                  </a:lnTo>
                  <a:lnTo>
                    <a:pt x="43281" y="486155"/>
                  </a:lnTo>
                  <a:lnTo>
                    <a:pt x="173126" y="486155"/>
                  </a:lnTo>
                  <a:lnTo>
                    <a:pt x="216408" y="0"/>
                  </a:lnTo>
                  <a:close/>
                </a:path>
              </a:pathLst>
            </a:custGeom>
            <a:solidFill>
              <a:srgbClr val="EC7D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52627" y="1200912"/>
              <a:ext cx="216535" cy="486409"/>
            </a:xfrm>
            <a:custGeom>
              <a:avLst/>
              <a:gdLst/>
              <a:ahLst/>
              <a:cxnLst/>
              <a:rect l="l" t="t" r="r" b="b"/>
              <a:pathLst>
                <a:path w="216534" h="486410">
                  <a:moveTo>
                    <a:pt x="0" y="0"/>
                  </a:moveTo>
                  <a:lnTo>
                    <a:pt x="216408" y="0"/>
                  </a:lnTo>
                  <a:lnTo>
                    <a:pt x="173126" y="486155"/>
                  </a:lnTo>
                  <a:lnTo>
                    <a:pt x="43281" y="486155"/>
                  </a:lnTo>
                  <a:lnTo>
                    <a:pt x="0" y="0"/>
                  </a:lnTo>
                  <a:close/>
                </a:path>
              </a:pathLst>
            </a:custGeom>
            <a:ln w="12192">
              <a:solidFill>
                <a:srgbClr val="C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22" name="object 22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67868" y="1761744"/>
            <a:ext cx="184403" cy="172212"/>
          </a:xfrm>
          <a:prstGeom prst="rect">
            <a:avLst/>
          </a:prstGeom>
        </p:spPr>
      </p:pic>
      <p:sp>
        <p:nvSpPr>
          <p:cNvPr id="23" name="object 23"/>
          <p:cNvSpPr txBox="1"/>
          <p:nvPr/>
        </p:nvSpPr>
        <p:spPr>
          <a:xfrm>
            <a:off x="5739384" y="4654296"/>
            <a:ext cx="6085840" cy="707390"/>
          </a:xfrm>
          <a:prstGeom prst="rect">
            <a:avLst/>
          </a:prstGeom>
          <a:solidFill>
            <a:srgbClr val="E1EFD9"/>
          </a:solidFill>
          <a:ln w="9144">
            <a:solidFill>
              <a:srgbClr val="538235"/>
            </a:solidFill>
          </a:ln>
        </p:spPr>
        <p:txBody>
          <a:bodyPr vert="horz" wrap="square" lIns="0" tIns="29845" rIns="0" bIns="0" rtlCol="0">
            <a:spAutoFit/>
          </a:bodyPr>
          <a:lstStyle/>
          <a:p>
            <a:pPr marL="195580">
              <a:lnSpc>
                <a:spcPct val="100000"/>
              </a:lnSpc>
              <a:spcBef>
                <a:spcPts val="235"/>
              </a:spcBef>
            </a:pPr>
            <a:r>
              <a:rPr sz="2000" spc="-20" dirty="0">
                <a:solidFill>
                  <a:srgbClr val="212A35"/>
                </a:solidFill>
                <a:latin typeface="Calibri"/>
                <a:cs typeface="Calibri"/>
              </a:rPr>
              <a:t>Родителям</a:t>
            </a:r>
            <a:r>
              <a:rPr sz="2000" spc="-6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(законным</a:t>
            </a:r>
            <a:r>
              <a:rPr sz="2000" spc="-3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212A35"/>
                </a:solidFill>
                <a:latin typeface="Calibri"/>
                <a:cs typeface="Calibri"/>
              </a:rPr>
              <a:t>представителям)</a:t>
            </a:r>
            <a:r>
              <a:rPr sz="2000" spc="-5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212A35"/>
                </a:solidFill>
                <a:latin typeface="Calibri"/>
                <a:cs typeface="Calibri"/>
              </a:rPr>
              <a:t>необходимо</a:t>
            </a:r>
            <a:endParaRPr sz="2000">
              <a:latin typeface="Calibri"/>
              <a:cs typeface="Calibri"/>
            </a:endParaRPr>
          </a:p>
          <a:p>
            <a:pPr marL="92075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ознакомиться</a:t>
            </a:r>
            <a:r>
              <a:rPr sz="2000" spc="-4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с</a:t>
            </a:r>
            <a:r>
              <a:rPr sz="2000" spc="-2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212A35"/>
                </a:solidFill>
                <a:latin typeface="Calibri"/>
                <a:cs typeface="Calibri"/>
              </a:rPr>
              <a:t>заявлением</a:t>
            </a:r>
            <a:r>
              <a:rPr sz="2000" spc="-1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и</a:t>
            </a:r>
            <a:r>
              <a:rPr sz="2000" spc="-2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поставить</a:t>
            </a:r>
            <a:r>
              <a:rPr sz="2000" spc="-4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свою</a:t>
            </a:r>
            <a:r>
              <a:rPr sz="2000" spc="-3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212A35"/>
                </a:solidFill>
                <a:latin typeface="Calibri"/>
                <a:cs typeface="Calibri"/>
              </a:rPr>
              <a:t>подпись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85622" y="1239774"/>
            <a:ext cx="8183880" cy="708660"/>
          </a:xfrm>
          <a:prstGeom prst="rect">
            <a:avLst/>
          </a:prstGeom>
          <a:ln w="19811">
            <a:solidFill>
              <a:srgbClr val="EC7D33"/>
            </a:solidFill>
          </a:ln>
        </p:spPr>
        <p:txBody>
          <a:bodyPr vert="horz" wrap="square" lIns="0" tIns="29209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29"/>
              </a:spcBef>
            </a:pPr>
            <a:r>
              <a:rPr sz="2000" b="1" dirty="0">
                <a:solidFill>
                  <a:srgbClr val="212A35"/>
                </a:solidFill>
                <a:latin typeface="Calibri"/>
                <a:cs typeface="Calibri"/>
              </a:rPr>
              <a:t>Заявления</a:t>
            </a:r>
            <a:r>
              <a:rPr sz="2000" b="1" spc="-5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участники</a:t>
            </a:r>
            <a:r>
              <a:rPr sz="2000" spc="-6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подают</a:t>
            </a:r>
            <a:r>
              <a:rPr sz="2000" spc="-6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в</a:t>
            </a:r>
            <a:r>
              <a:rPr sz="2000" spc="-3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212A35"/>
                </a:solidFill>
                <a:latin typeface="Calibri"/>
                <a:cs typeface="Calibri"/>
              </a:rPr>
              <a:t>школе</a:t>
            </a:r>
            <a:r>
              <a:rPr sz="2000" spc="-5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не</a:t>
            </a:r>
            <a:r>
              <a:rPr sz="2000" spc="-3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позднее</a:t>
            </a:r>
            <a:r>
              <a:rPr sz="2000" spc="-6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чем</a:t>
            </a:r>
            <a:r>
              <a:rPr sz="2000" spc="-3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за</a:t>
            </a:r>
            <a:r>
              <a:rPr sz="2000" spc="-4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две</a:t>
            </a:r>
            <a:r>
              <a:rPr sz="2000" spc="-4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212A35"/>
                </a:solidFill>
                <a:latin typeface="Calibri"/>
                <a:cs typeface="Calibri"/>
              </a:rPr>
              <a:t>недели</a:t>
            </a:r>
            <a:r>
              <a:rPr sz="2000" spc="-3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spc="-25" dirty="0">
                <a:solidFill>
                  <a:srgbClr val="212A35"/>
                </a:solidFill>
                <a:latin typeface="Calibri"/>
                <a:cs typeface="Calibri"/>
              </a:rPr>
              <a:t>до</a:t>
            </a:r>
            <a:endParaRPr sz="20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начала</a:t>
            </a:r>
            <a:r>
              <a:rPr sz="2000" spc="-3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212A35"/>
                </a:solidFill>
                <a:latin typeface="Calibri"/>
                <a:cs typeface="Calibri"/>
              </a:rPr>
              <a:t>проведения</a:t>
            </a:r>
            <a:r>
              <a:rPr sz="2000" spc="-5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212A35"/>
                </a:solidFill>
                <a:latin typeface="Calibri"/>
                <a:cs typeface="Calibri"/>
              </a:rPr>
              <a:t>итогового</a:t>
            </a:r>
            <a:r>
              <a:rPr sz="2000" spc="-8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собеседования</a:t>
            </a:r>
            <a:r>
              <a:rPr sz="2000" spc="-5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(</a:t>
            </a:r>
            <a:r>
              <a:rPr sz="1800" dirty="0">
                <a:solidFill>
                  <a:srgbClr val="212A35"/>
                </a:solidFill>
                <a:latin typeface="Calibri"/>
                <a:cs typeface="Calibri"/>
              </a:rPr>
              <a:t>П.</a:t>
            </a:r>
            <a:r>
              <a:rPr sz="1800" spc="-2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12A35"/>
                </a:solidFill>
                <a:latin typeface="Calibri"/>
                <a:cs typeface="Calibri"/>
              </a:rPr>
              <a:t>19</a:t>
            </a:r>
            <a:r>
              <a:rPr sz="1800" spc="-3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12A35"/>
                </a:solidFill>
                <a:latin typeface="Calibri"/>
                <a:cs typeface="Calibri"/>
              </a:rPr>
              <a:t>Порядка</a:t>
            </a:r>
            <a:r>
              <a:rPr sz="1800" spc="-2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1800" spc="-20" dirty="0">
                <a:solidFill>
                  <a:srgbClr val="212A35"/>
                </a:solidFill>
                <a:latin typeface="Calibri"/>
                <a:cs typeface="Calibri"/>
              </a:rPr>
              <a:t>ГИА</a:t>
            </a:r>
            <a:r>
              <a:rPr sz="2000" spc="-20" dirty="0">
                <a:solidFill>
                  <a:srgbClr val="212A35"/>
                </a:solidFill>
                <a:latin typeface="Calibri"/>
                <a:cs typeface="Calibri"/>
              </a:rPr>
              <a:t>)</a:t>
            </a:r>
            <a:endParaRPr sz="2000">
              <a:latin typeface="Calibri"/>
              <a:cs typeface="Calibri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158495" y="2205227"/>
            <a:ext cx="5873750" cy="4028440"/>
            <a:chOff x="158495" y="2205227"/>
            <a:chExt cx="5873750" cy="4028440"/>
          </a:xfrm>
        </p:grpSpPr>
        <p:sp>
          <p:nvSpPr>
            <p:cNvPr id="26" name="object 26"/>
            <p:cNvSpPr/>
            <p:nvPr/>
          </p:nvSpPr>
          <p:spPr>
            <a:xfrm>
              <a:off x="5458205" y="5604510"/>
              <a:ext cx="563880" cy="619125"/>
            </a:xfrm>
            <a:custGeom>
              <a:avLst/>
              <a:gdLst/>
              <a:ahLst/>
              <a:cxnLst/>
              <a:rect l="l" t="t" r="r" b="b"/>
              <a:pathLst>
                <a:path w="563879" h="619125">
                  <a:moveTo>
                    <a:pt x="0" y="154685"/>
                  </a:moveTo>
                  <a:lnTo>
                    <a:pt x="281940" y="154685"/>
                  </a:lnTo>
                  <a:lnTo>
                    <a:pt x="281940" y="0"/>
                  </a:lnTo>
                  <a:lnTo>
                    <a:pt x="563880" y="309371"/>
                  </a:lnTo>
                  <a:lnTo>
                    <a:pt x="281940" y="618743"/>
                  </a:lnTo>
                  <a:lnTo>
                    <a:pt x="281940" y="464057"/>
                  </a:lnTo>
                  <a:lnTo>
                    <a:pt x="0" y="464057"/>
                  </a:lnTo>
                  <a:lnTo>
                    <a:pt x="0" y="154685"/>
                  </a:lnTo>
                  <a:close/>
                </a:path>
              </a:pathLst>
            </a:custGeom>
            <a:ln w="19811">
              <a:solidFill>
                <a:srgbClr val="C55A1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7" name="object 2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67639" y="2214371"/>
              <a:ext cx="5289804" cy="3730752"/>
            </a:xfrm>
            <a:prstGeom prst="rect">
              <a:avLst/>
            </a:prstGeom>
          </p:spPr>
        </p:pic>
        <p:sp>
          <p:nvSpPr>
            <p:cNvPr id="28" name="object 28"/>
            <p:cNvSpPr/>
            <p:nvPr/>
          </p:nvSpPr>
          <p:spPr>
            <a:xfrm>
              <a:off x="163067" y="2209799"/>
              <a:ext cx="5299075" cy="3740150"/>
            </a:xfrm>
            <a:custGeom>
              <a:avLst/>
              <a:gdLst/>
              <a:ahLst/>
              <a:cxnLst/>
              <a:rect l="l" t="t" r="r" b="b"/>
              <a:pathLst>
                <a:path w="5299075" h="3740150">
                  <a:moveTo>
                    <a:pt x="0" y="3739896"/>
                  </a:moveTo>
                  <a:lnTo>
                    <a:pt x="5298948" y="3739896"/>
                  </a:lnTo>
                  <a:lnTo>
                    <a:pt x="5298948" y="0"/>
                  </a:lnTo>
                  <a:lnTo>
                    <a:pt x="0" y="0"/>
                  </a:lnTo>
                  <a:lnTo>
                    <a:pt x="0" y="3739896"/>
                  </a:lnTo>
                  <a:close/>
                </a:path>
              </a:pathLst>
            </a:custGeom>
            <a:ln w="9144">
              <a:solidFill>
                <a:srgbClr val="38562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92010" y="4983607"/>
            <a:ext cx="3192145" cy="9410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000" spc="-10" dirty="0">
                <a:latin typeface="Calibri"/>
                <a:cs typeface="Calibri"/>
              </a:rPr>
              <a:t>Участники</a:t>
            </a:r>
            <a:endParaRPr sz="2000">
              <a:latin typeface="Calibri"/>
              <a:cs typeface="Calibri"/>
            </a:endParaRPr>
          </a:p>
          <a:p>
            <a:pPr marL="635" algn="ctr">
              <a:lnSpc>
                <a:spcPct val="100000"/>
              </a:lnSpc>
            </a:pPr>
            <a:r>
              <a:rPr sz="2000" b="1" spc="-10" dirty="0">
                <a:latin typeface="Calibri"/>
                <a:cs typeface="Calibri"/>
              </a:rPr>
              <a:t>удаляются</a:t>
            </a:r>
            <a:r>
              <a:rPr sz="2000" b="1" spc="-4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с</a:t>
            </a:r>
            <a:r>
              <a:rPr sz="2000" b="1" spc="-25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итогового</a:t>
            </a:r>
            <a:endParaRPr sz="20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2000" b="1" spc="-10" dirty="0">
                <a:latin typeface="Calibri"/>
                <a:cs typeface="Calibri"/>
              </a:rPr>
              <a:t>собеседования</a:t>
            </a:r>
            <a:r>
              <a:rPr sz="2000" b="1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(п.22 </a:t>
            </a:r>
            <a:r>
              <a:rPr sz="1800" spc="-10" dirty="0">
                <a:latin typeface="Calibri"/>
                <a:cs typeface="Calibri"/>
              </a:rPr>
              <a:t>Порядка)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0" y="0"/>
            <a:ext cx="12192000" cy="1656714"/>
            <a:chOff x="0" y="0"/>
            <a:chExt cx="12192000" cy="1656714"/>
          </a:xfrm>
        </p:grpSpPr>
        <p:sp>
          <p:nvSpPr>
            <p:cNvPr id="4" name="object 4"/>
            <p:cNvSpPr/>
            <p:nvPr/>
          </p:nvSpPr>
          <p:spPr>
            <a:xfrm>
              <a:off x="10561319" y="966216"/>
              <a:ext cx="1153795" cy="690880"/>
            </a:xfrm>
            <a:custGeom>
              <a:avLst/>
              <a:gdLst/>
              <a:ahLst/>
              <a:cxnLst/>
              <a:rect l="l" t="t" r="r" b="b"/>
              <a:pathLst>
                <a:path w="1153795" h="690880">
                  <a:moveTo>
                    <a:pt x="740028" y="0"/>
                  </a:moveTo>
                  <a:lnTo>
                    <a:pt x="688836" y="1682"/>
                  </a:lnTo>
                  <a:lnTo>
                    <a:pt x="638542" y="6659"/>
                  </a:lnTo>
                  <a:lnTo>
                    <a:pt x="589252" y="14824"/>
                  </a:lnTo>
                  <a:lnTo>
                    <a:pt x="541072" y="26072"/>
                  </a:lnTo>
                  <a:lnTo>
                    <a:pt x="494109" y="40296"/>
                  </a:lnTo>
                  <a:lnTo>
                    <a:pt x="448467" y="57391"/>
                  </a:lnTo>
                  <a:lnTo>
                    <a:pt x="404254" y="77249"/>
                  </a:lnTo>
                  <a:lnTo>
                    <a:pt x="361575" y="99767"/>
                  </a:lnTo>
                  <a:lnTo>
                    <a:pt x="320535" y="124836"/>
                  </a:lnTo>
                  <a:lnTo>
                    <a:pt x="281241" y="152352"/>
                  </a:lnTo>
                  <a:lnTo>
                    <a:pt x="243799" y="182208"/>
                  </a:lnTo>
                  <a:lnTo>
                    <a:pt x="208314" y="214298"/>
                  </a:lnTo>
                  <a:lnTo>
                    <a:pt x="174893" y="248517"/>
                  </a:lnTo>
                  <a:lnTo>
                    <a:pt x="143641" y="284758"/>
                  </a:lnTo>
                  <a:lnTo>
                    <a:pt x="114665" y="322915"/>
                  </a:lnTo>
                  <a:lnTo>
                    <a:pt x="88069" y="362882"/>
                  </a:lnTo>
                  <a:lnTo>
                    <a:pt x="63961" y="404554"/>
                  </a:lnTo>
                  <a:lnTo>
                    <a:pt x="42446" y="447823"/>
                  </a:lnTo>
                  <a:lnTo>
                    <a:pt x="23631" y="492585"/>
                  </a:lnTo>
                  <a:lnTo>
                    <a:pt x="7620" y="538734"/>
                  </a:lnTo>
                  <a:lnTo>
                    <a:pt x="0" y="568579"/>
                  </a:lnTo>
                  <a:lnTo>
                    <a:pt x="48132" y="597788"/>
                  </a:lnTo>
                  <a:lnTo>
                    <a:pt x="89586" y="618722"/>
                  </a:lnTo>
                  <a:lnTo>
                    <a:pt x="132443" y="637168"/>
                  </a:lnTo>
                  <a:lnTo>
                    <a:pt x="176606" y="653034"/>
                  </a:lnTo>
                  <a:lnTo>
                    <a:pt x="221980" y="666226"/>
                  </a:lnTo>
                  <a:lnTo>
                    <a:pt x="268466" y="676649"/>
                  </a:lnTo>
                  <a:lnTo>
                    <a:pt x="315970" y="684210"/>
                  </a:lnTo>
                  <a:lnTo>
                    <a:pt x="364393" y="688816"/>
                  </a:lnTo>
                  <a:lnTo>
                    <a:pt x="413638" y="690372"/>
                  </a:lnTo>
                  <a:lnTo>
                    <a:pt x="464831" y="688689"/>
                  </a:lnTo>
                  <a:lnTo>
                    <a:pt x="515125" y="683712"/>
                  </a:lnTo>
                  <a:lnTo>
                    <a:pt x="564415" y="675547"/>
                  </a:lnTo>
                  <a:lnTo>
                    <a:pt x="612595" y="664299"/>
                  </a:lnTo>
                  <a:lnTo>
                    <a:pt x="659558" y="650075"/>
                  </a:lnTo>
                  <a:lnTo>
                    <a:pt x="705200" y="632980"/>
                  </a:lnTo>
                  <a:lnTo>
                    <a:pt x="749413" y="613122"/>
                  </a:lnTo>
                  <a:lnTo>
                    <a:pt x="792092" y="590604"/>
                  </a:lnTo>
                  <a:lnTo>
                    <a:pt x="833132" y="565535"/>
                  </a:lnTo>
                  <a:lnTo>
                    <a:pt x="872426" y="538019"/>
                  </a:lnTo>
                  <a:lnTo>
                    <a:pt x="909868" y="508163"/>
                  </a:lnTo>
                  <a:lnTo>
                    <a:pt x="945353" y="476073"/>
                  </a:lnTo>
                  <a:lnTo>
                    <a:pt x="978774" y="441854"/>
                  </a:lnTo>
                  <a:lnTo>
                    <a:pt x="1010026" y="405613"/>
                  </a:lnTo>
                  <a:lnTo>
                    <a:pt x="1039002" y="367456"/>
                  </a:lnTo>
                  <a:lnTo>
                    <a:pt x="1065598" y="327489"/>
                  </a:lnTo>
                  <a:lnTo>
                    <a:pt x="1089706" y="285817"/>
                  </a:lnTo>
                  <a:lnTo>
                    <a:pt x="1111221" y="242548"/>
                  </a:lnTo>
                  <a:lnTo>
                    <a:pt x="1130036" y="197786"/>
                  </a:lnTo>
                  <a:lnTo>
                    <a:pt x="1146048" y="151637"/>
                  </a:lnTo>
                  <a:lnTo>
                    <a:pt x="1153668" y="121793"/>
                  </a:lnTo>
                  <a:lnTo>
                    <a:pt x="1105534" y="92583"/>
                  </a:lnTo>
                  <a:lnTo>
                    <a:pt x="1064081" y="71649"/>
                  </a:lnTo>
                  <a:lnTo>
                    <a:pt x="1021224" y="53203"/>
                  </a:lnTo>
                  <a:lnTo>
                    <a:pt x="977061" y="37337"/>
                  </a:lnTo>
                  <a:lnTo>
                    <a:pt x="931687" y="24145"/>
                  </a:lnTo>
                  <a:lnTo>
                    <a:pt x="885201" y="13722"/>
                  </a:lnTo>
                  <a:lnTo>
                    <a:pt x="837697" y="6161"/>
                  </a:lnTo>
                  <a:lnTo>
                    <a:pt x="789274" y="1555"/>
                  </a:lnTo>
                  <a:lnTo>
                    <a:pt x="740028" y="0"/>
                  </a:lnTo>
                  <a:close/>
                </a:path>
              </a:pathLst>
            </a:custGeom>
            <a:solidFill>
              <a:srgbClr val="FFCA24">
                <a:alpha val="2470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0215371" y="121920"/>
              <a:ext cx="1534795" cy="1534795"/>
            </a:xfrm>
            <a:custGeom>
              <a:avLst/>
              <a:gdLst/>
              <a:ahLst/>
              <a:cxnLst/>
              <a:rect l="l" t="t" r="r" b="b"/>
              <a:pathLst>
                <a:path w="1534795" h="1534795">
                  <a:moveTo>
                    <a:pt x="767333" y="0"/>
                  </a:moveTo>
                  <a:lnTo>
                    <a:pt x="718805" y="1509"/>
                  </a:lnTo>
                  <a:lnTo>
                    <a:pt x="671078" y="5978"/>
                  </a:lnTo>
                  <a:lnTo>
                    <a:pt x="624244" y="13316"/>
                  </a:lnTo>
                  <a:lnTo>
                    <a:pt x="578392" y="23434"/>
                  </a:lnTo>
                  <a:lnTo>
                    <a:pt x="533611" y="36241"/>
                  </a:lnTo>
                  <a:lnTo>
                    <a:pt x="489993" y="51648"/>
                  </a:lnTo>
                  <a:lnTo>
                    <a:pt x="447626" y="69565"/>
                  </a:lnTo>
                  <a:lnTo>
                    <a:pt x="406601" y="89902"/>
                  </a:lnTo>
                  <a:lnTo>
                    <a:pt x="367007" y="112569"/>
                  </a:lnTo>
                  <a:lnTo>
                    <a:pt x="328934" y="137477"/>
                  </a:lnTo>
                  <a:lnTo>
                    <a:pt x="292472" y="164535"/>
                  </a:lnTo>
                  <a:lnTo>
                    <a:pt x="257712" y="193653"/>
                  </a:lnTo>
                  <a:lnTo>
                    <a:pt x="224742" y="224742"/>
                  </a:lnTo>
                  <a:lnTo>
                    <a:pt x="193653" y="257712"/>
                  </a:lnTo>
                  <a:lnTo>
                    <a:pt x="164535" y="292472"/>
                  </a:lnTo>
                  <a:lnTo>
                    <a:pt x="137477" y="328934"/>
                  </a:lnTo>
                  <a:lnTo>
                    <a:pt x="112569" y="367007"/>
                  </a:lnTo>
                  <a:lnTo>
                    <a:pt x="89902" y="406601"/>
                  </a:lnTo>
                  <a:lnTo>
                    <a:pt x="69565" y="447626"/>
                  </a:lnTo>
                  <a:lnTo>
                    <a:pt x="51648" y="489993"/>
                  </a:lnTo>
                  <a:lnTo>
                    <a:pt x="36241" y="533611"/>
                  </a:lnTo>
                  <a:lnTo>
                    <a:pt x="23434" y="578392"/>
                  </a:lnTo>
                  <a:lnTo>
                    <a:pt x="13316" y="624244"/>
                  </a:lnTo>
                  <a:lnTo>
                    <a:pt x="5978" y="671078"/>
                  </a:lnTo>
                  <a:lnTo>
                    <a:pt x="1509" y="718805"/>
                  </a:lnTo>
                  <a:lnTo>
                    <a:pt x="0" y="767333"/>
                  </a:lnTo>
                  <a:lnTo>
                    <a:pt x="1509" y="815862"/>
                  </a:lnTo>
                  <a:lnTo>
                    <a:pt x="5978" y="863589"/>
                  </a:lnTo>
                  <a:lnTo>
                    <a:pt x="13316" y="910423"/>
                  </a:lnTo>
                  <a:lnTo>
                    <a:pt x="23434" y="956275"/>
                  </a:lnTo>
                  <a:lnTo>
                    <a:pt x="36241" y="1001056"/>
                  </a:lnTo>
                  <a:lnTo>
                    <a:pt x="51648" y="1044674"/>
                  </a:lnTo>
                  <a:lnTo>
                    <a:pt x="69565" y="1087041"/>
                  </a:lnTo>
                  <a:lnTo>
                    <a:pt x="89902" y="1128066"/>
                  </a:lnTo>
                  <a:lnTo>
                    <a:pt x="112569" y="1167660"/>
                  </a:lnTo>
                  <a:lnTo>
                    <a:pt x="137477" y="1205733"/>
                  </a:lnTo>
                  <a:lnTo>
                    <a:pt x="164535" y="1242195"/>
                  </a:lnTo>
                  <a:lnTo>
                    <a:pt x="193653" y="1276955"/>
                  </a:lnTo>
                  <a:lnTo>
                    <a:pt x="224742" y="1309925"/>
                  </a:lnTo>
                  <a:lnTo>
                    <a:pt x="257712" y="1341014"/>
                  </a:lnTo>
                  <a:lnTo>
                    <a:pt x="292472" y="1370132"/>
                  </a:lnTo>
                  <a:lnTo>
                    <a:pt x="328934" y="1397190"/>
                  </a:lnTo>
                  <a:lnTo>
                    <a:pt x="367007" y="1422098"/>
                  </a:lnTo>
                  <a:lnTo>
                    <a:pt x="406601" y="1444765"/>
                  </a:lnTo>
                  <a:lnTo>
                    <a:pt x="447626" y="1465102"/>
                  </a:lnTo>
                  <a:lnTo>
                    <a:pt x="489993" y="1483019"/>
                  </a:lnTo>
                  <a:lnTo>
                    <a:pt x="533611" y="1498426"/>
                  </a:lnTo>
                  <a:lnTo>
                    <a:pt x="578392" y="1511233"/>
                  </a:lnTo>
                  <a:lnTo>
                    <a:pt x="624244" y="1521351"/>
                  </a:lnTo>
                  <a:lnTo>
                    <a:pt x="671078" y="1528689"/>
                  </a:lnTo>
                  <a:lnTo>
                    <a:pt x="718805" y="1533158"/>
                  </a:lnTo>
                  <a:lnTo>
                    <a:pt x="767333" y="1534667"/>
                  </a:lnTo>
                  <a:lnTo>
                    <a:pt x="815862" y="1533158"/>
                  </a:lnTo>
                  <a:lnTo>
                    <a:pt x="863589" y="1528689"/>
                  </a:lnTo>
                  <a:lnTo>
                    <a:pt x="910423" y="1521351"/>
                  </a:lnTo>
                  <a:lnTo>
                    <a:pt x="956275" y="1511233"/>
                  </a:lnTo>
                  <a:lnTo>
                    <a:pt x="1001056" y="1498426"/>
                  </a:lnTo>
                  <a:lnTo>
                    <a:pt x="1044674" y="1483019"/>
                  </a:lnTo>
                  <a:lnTo>
                    <a:pt x="1087041" y="1465102"/>
                  </a:lnTo>
                  <a:lnTo>
                    <a:pt x="1128066" y="1444765"/>
                  </a:lnTo>
                  <a:lnTo>
                    <a:pt x="1167660" y="1422098"/>
                  </a:lnTo>
                  <a:lnTo>
                    <a:pt x="1205733" y="1397190"/>
                  </a:lnTo>
                  <a:lnTo>
                    <a:pt x="1242195" y="1370132"/>
                  </a:lnTo>
                  <a:lnTo>
                    <a:pt x="1276955" y="1341014"/>
                  </a:lnTo>
                  <a:lnTo>
                    <a:pt x="1309925" y="1309925"/>
                  </a:lnTo>
                  <a:lnTo>
                    <a:pt x="1341014" y="1276955"/>
                  </a:lnTo>
                  <a:lnTo>
                    <a:pt x="1370132" y="1242195"/>
                  </a:lnTo>
                  <a:lnTo>
                    <a:pt x="1397190" y="1205733"/>
                  </a:lnTo>
                  <a:lnTo>
                    <a:pt x="1422098" y="1167660"/>
                  </a:lnTo>
                  <a:lnTo>
                    <a:pt x="1444765" y="1128066"/>
                  </a:lnTo>
                  <a:lnTo>
                    <a:pt x="1465102" y="1087041"/>
                  </a:lnTo>
                  <a:lnTo>
                    <a:pt x="1483019" y="1044674"/>
                  </a:lnTo>
                  <a:lnTo>
                    <a:pt x="1498426" y="1001056"/>
                  </a:lnTo>
                  <a:lnTo>
                    <a:pt x="1511233" y="956275"/>
                  </a:lnTo>
                  <a:lnTo>
                    <a:pt x="1521351" y="910423"/>
                  </a:lnTo>
                  <a:lnTo>
                    <a:pt x="1528689" y="863589"/>
                  </a:lnTo>
                  <a:lnTo>
                    <a:pt x="1533158" y="815862"/>
                  </a:lnTo>
                  <a:lnTo>
                    <a:pt x="1534668" y="767333"/>
                  </a:lnTo>
                  <a:lnTo>
                    <a:pt x="1533158" y="718805"/>
                  </a:lnTo>
                  <a:lnTo>
                    <a:pt x="1528689" y="671078"/>
                  </a:lnTo>
                  <a:lnTo>
                    <a:pt x="1521351" y="624244"/>
                  </a:lnTo>
                  <a:lnTo>
                    <a:pt x="1511233" y="578392"/>
                  </a:lnTo>
                  <a:lnTo>
                    <a:pt x="1498426" y="533611"/>
                  </a:lnTo>
                  <a:lnTo>
                    <a:pt x="1483019" y="489993"/>
                  </a:lnTo>
                  <a:lnTo>
                    <a:pt x="1465102" y="447626"/>
                  </a:lnTo>
                  <a:lnTo>
                    <a:pt x="1444765" y="406601"/>
                  </a:lnTo>
                  <a:lnTo>
                    <a:pt x="1422098" y="367007"/>
                  </a:lnTo>
                  <a:lnTo>
                    <a:pt x="1397190" y="328934"/>
                  </a:lnTo>
                  <a:lnTo>
                    <a:pt x="1370132" y="292472"/>
                  </a:lnTo>
                  <a:lnTo>
                    <a:pt x="1341014" y="257712"/>
                  </a:lnTo>
                  <a:lnTo>
                    <a:pt x="1309925" y="224742"/>
                  </a:lnTo>
                  <a:lnTo>
                    <a:pt x="1276955" y="193653"/>
                  </a:lnTo>
                  <a:lnTo>
                    <a:pt x="1242195" y="164535"/>
                  </a:lnTo>
                  <a:lnTo>
                    <a:pt x="1205733" y="137477"/>
                  </a:lnTo>
                  <a:lnTo>
                    <a:pt x="1167660" y="112569"/>
                  </a:lnTo>
                  <a:lnTo>
                    <a:pt x="1128066" y="89902"/>
                  </a:lnTo>
                  <a:lnTo>
                    <a:pt x="1087041" y="69565"/>
                  </a:lnTo>
                  <a:lnTo>
                    <a:pt x="1044674" y="51648"/>
                  </a:lnTo>
                  <a:lnTo>
                    <a:pt x="1001056" y="36241"/>
                  </a:lnTo>
                  <a:lnTo>
                    <a:pt x="956275" y="23434"/>
                  </a:lnTo>
                  <a:lnTo>
                    <a:pt x="910423" y="13316"/>
                  </a:lnTo>
                  <a:lnTo>
                    <a:pt x="863589" y="5978"/>
                  </a:lnTo>
                  <a:lnTo>
                    <a:pt x="815862" y="1509"/>
                  </a:lnTo>
                  <a:lnTo>
                    <a:pt x="767333" y="0"/>
                  </a:lnTo>
                  <a:close/>
                </a:path>
              </a:pathLst>
            </a:custGeom>
            <a:solidFill>
              <a:srgbClr val="FFCA24">
                <a:alpha val="4470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0215372" y="156971"/>
              <a:ext cx="1673860" cy="1499870"/>
            </a:xfrm>
            <a:custGeom>
              <a:avLst/>
              <a:gdLst/>
              <a:ahLst/>
              <a:cxnLst/>
              <a:rect l="l" t="t" r="r" b="b"/>
              <a:pathLst>
                <a:path w="1673859" h="1499870">
                  <a:moveTo>
                    <a:pt x="848868" y="1075182"/>
                  </a:moveTo>
                  <a:lnTo>
                    <a:pt x="846366" y="1028941"/>
                  </a:lnTo>
                  <a:lnTo>
                    <a:pt x="839076" y="984123"/>
                  </a:lnTo>
                  <a:lnTo>
                    <a:pt x="827227" y="941019"/>
                  </a:lnTo>
                  <a:lnTo>
                    <a:pt x="811085" y="899871"/>
                  </a:lnTo>
                  <a:lnTo>
                    <a:pt x="790917" y="860958"/>
                  </a:lnTo>
                  <a:lnTo>
                    <a:pt x="766978" y="824509"/>
                  </a:lnTo>
                  <a:lnTo>
                    <a:pt x="739521" y="790803"/>
                  </a:lnTo>
                  <a:lnTo>
                    <a:pt x="708812" y="760095"/>
                  </a:lnTo>
                  <a:lnTo>
                    <a:pt x="675106" y="732637"/>
                  </a:lnTo>
                  <a:lnTo>
                    <a:pt x="638657" y="708698"/>
                  </a:lnTo>
                  <a:lnTo>
                    <a:pt x="599744" y="688530"/>
                  </a:lnTo>
                  <a:lnTo>
                    <a:pt x="558596" y="672388"/>
                  </a:lnTo>
                  <a:lnTo>
                    <a:pt x="515493" y="660539"/>
                  </a:lnTo>
                  <a:lnTo>
                    <a:pt x="470674" y="653249"/>
                  </a:lnTo>
                  <a:lnTo>
                    <a:pt x="424434" y="650748"/>
                  </a:lnTo>
                  <a:lnTo>
                    <a:pt x="378180" y="653249"/>
                  </a:lnTo>
                  <a:lnTo>
                    <a:pt x="333362" y="660539"/>
                  </a:lnTo>
                  <a:lnTo>
                    <a:pt x="290258" y="672388"/>
                  </a:lnTo>
                  <a:lnTo>
                    <a:pt x="249110" y="688530"/>
                  </a:lnTo>
                  <a:lnTo>
                    <a:pt x="210197" y="708698"/>
                  </a:lnTo>
                  <a:lnTo>
                    <a:pt x="173748" y="732637"/>
                  </a:lnTo>
                  <a:lnTo>
                    <a:pt x="140042" y="760095"/>
                  </a:lnTo>
                  <a:lnTo>
                    <a:pt x="109334" y="790803"/>
                  </a:lnTo>
                  <a:lnTo>
                    <a:pt x="81876" y="824509"/>
                  </a:lnTo>
                  <a:lnTo>
                    <a:pt x="57937" y="860958"/>
                  </a:lnTo>
                  <a:lnTo>
                    <a:pt x="37769" y="899871"/>
                  </a:lnTo>
                  <a:lnTo>
                    <a:pt x="21628" y="941019"/>
                  </a:lnTo>
                  <a:lnTo>
                    <a:pt x="9779" y="984123"/>
                  </a:lnTo>
                  <a:lnTo>
                    <a:pt x="2489" y="1028941"/>
                  </a:lnTo>
                  <a:lnTo>
                    <a:pt x="0" y="1075182"/>
                  </a:lnTo>
                  <a:lnTo>
                    <a:pt x="2489" y="1121435"/>
                  </a:lnTo>
                  <a:lnTo>
                    <a:pt x="9779" y="1166253"/>
                  </a:lnTo>
                  <a:lnTo>
                    <a:pt x="21628" y="1209357"/>
                  </a:lnTo>
                  <a:lnTo>
                    <a:pt x="37769" y="1250505"/>
                  </a:lnTo>
                  <a:lnTo>
                    <a:pt x="57937" y="1289418"/>
                  </a:lnTo>
                  <a:lnTo>
                    <a:pt x="81876" y="1325867"/>
                  </a:lnTo>
                  <a:lnTo>
                    <a:pt x="109334" y="1359573"/>
                  </a:lnTo>
                  <a:lnTo>
                    <a:pt x="140042" y="1390281"/>
                  </a:lnTo>
                  <a:lnTo>
                    <a:pt x="173748" y="1417739"/>
                  </a:lnTo>
                  <a:lnTo>
                    <a:pt x="210197" y="1441678"/>
                  </a:lnTo>
                  <a:lnTo>
                    <a:pt x="249110" y="1461846"/>
                  </a:lnTo>
                  <a:lnTo>
                    <a:pt x="290258" y="1477987"/>
                  </a:lnTo>
                  <a:lnTo>
                    <a:pt x="333362" y="1489837"/>
                  </a:lnTo>
                  <a:lnTo>
                    <a:pt x="378180" y="1497126"/>
                  </a:lnTo>
                  <a:lnTo>
                    <a:pt x="424434" y="1499616"/>
                  </a:lnTo>
                  <a:lnTo>
                    <a:pt x="470674" y="1497126"/>
                  </a:lnTo>
                  <a:lnTo>
                    <a:pt x="515493" y="1489837"/>
                  </a:lnTo>
                  <a:lnTo>
                    <a:pt x="558596" y="1477987"/>
                  </a:lnTo>
                  <a:lnTo>
                    <a:pt x="599744" y="1461846"/>
                  </a:lnTo>
                  <a:lnTo>
                    <a:pt x="638657" y="1441678"/>
                  </a:lnTo>
                  <a:lnTo>
                    <a:pt x="675106" y="1417739"/>
                  </a:lnTo>
                  <a:lnTo>
                    <a:pt x="708812" y="1390281"/>
                  </a:lnTo>
                  <a:lnTo>
                    <a:pt x="739521" y="1359573"/>
                  </a:lnTo>
                  <a:lnTo>
                    <a:pt x="766978" y="1325867"/>
                  </a:lnTo>
                  <a:lnTo>
                    <a:pt x="790917" y="1289418"/>
                  </a:lnTo>
                  <a:lnTo>
                    <a:pt x="811085" y="1250505"/>
                  </a:lnTo>
                  <a:lnTo>
                    <a:pt x="827227" y="1209357"/>
                  </a:lnTo>
                  <a:lnTo>
                    <a:pt x="839076" y="1166253"/>
                  </a:lnTo>
                  <a:lnTo>
                    <a:pt x="846366" y="1121435"/>
                  </a:lnTo>
                  <a:lnTo>
                    <a:pt x="848868" y="1075182"/>
                  </a:lnTo>
                  <a:close/>
                </a:path>
                <a:path w="1673859" h="1499870">
                  <a:moveTo>
                    <a:pt x="1673352" y="387096"/>
                  </a:moveTo>
                  <a:lnTo>
                    <a:pt x="1669694" y="341858"/>
                  </a:lnTo>
                  <a:lnTo>
                    <a:pt x="1659128" y="298945"/>
                  </a:lnTo>
                  <a:lnTo>
                    <a:pt x="1642224" y="258927"/>
                  </a:lnTo>
                  <a:lnTo>
                    <a:pt x="1619542" y="222377"/>
                  </a:lnTo>
                  <a:lnTo>
                    <a:pt x="1591665" y="189890"/>
                  </a:lnTo>
                  <a:lnTo>
                    <a:pt x="1559179" y="162013"/>
                  </a:lnTo>
                  <a:lnTo>
                    <a:pt x="1522628" y="139331"/>
                  </a:lnTo>
                  <a:lnTo>
                    <a:pt x="1482610" y="122428"/>
                  </a:lnTo>
                  <a:lnTo>
                    <a:pt x="1439697" y="111861"/>
                  </a:lnTo>
                  <a:lnTo>
                    <a:pt x="1394460" y="108204"/>
                  </a:lnTo>
                  <a:lnTo>
                    <a:pt x="1349209" y="111861"/>
                  </a:lnTo>
                  <a:lnTo>
                    <a:pt x="1306296" y="122428"/>
                  </a:lnTo>
                  <a:lnTo>
                    <a:pt x="1293507" y="127825"/>
                  </a:lnTo>
                  <a:lnTo>
                    <a:pt x="1288275" y="95402"/>
                  </a:lnTo>
                  <a:lnTo>
                    <a:pt x="1268476" y="57124"/>
                  </a:lnTo>
                  <a:lnTo>
                    <a:pt x="1238275" y="26924"/>
                  </a:lnTo>
                  <a:lnTo>
                    <a:pt x="1199997" y="7124"/>
                  </a:lnTo>
                  <a:lnTo>
                    <a:pt x="1155954" y="0"/>
                  </a:lnTo>
                  <a:lnTo>
                    <a:pt x="1111897" y="7124"/>
                  </a:lnTo>
                  <a:lnTo>
                    <a:pt x="1073619" y="26924"/>
                  </a:lnTo>
                  <a:lnTo>
                    <a:pt x="1043419" y="57124"/>
                  </a:lnTo>
                  <a:lnTo>
                    <a:pt x="1023620" y="95402"/>
                  </a:lnTo>
                  <a:lnTo>
                    <a:pt x="1016508" y="139458"/>
                  </a:lnTo>
                  <a:lnTo>
                    <a:pt x="1023620" y="183502"/>
                  </a:lnTo>
                  <a:lnTo>
                    <a:pt x="1043419" y="221780"/>
                  </a:lnTo>
                  <a:lnTo>
                    <a:pt x="1073619" y="251980"/>
                  </a:lnTo>
                  <a:lnTo>
                    <a:pt x="1111897" y="271780"/>
                  </a:lnTo>
                  <a:lnTo>
                    <a:pt x="1139367" y="276225"/>
                  </a:lnTo>
                  <a:lnTo>
                    <a:pt x="1129779" y="298945"/>
                  </a:lnTo>
                  <a:lnTo>
                    <a:pt x="1119212" y="341858"/>
                  </a:lnTo>
                  <a:lnTo>
                    <a:pt x="1115568" y="387096"/>
                  </a:lnTo>
                  <a:lnTo>
                    <a:pt x="1119212" y="432346"/>
                  </a:lnTo>
                  <a:lnTo>
                    <a:pt x="1129779" y="475259"/>
                  </a:lnTo>
                  <a:lnTo>
                    <a:pt x="1146683" y="515277"/>
                  </a:lnTo>
                  <a:lnTo>
                    <a:pt x="1169365" y="551827"/>
                  </a:lnTo>
                  <a:lnTo>
                    <a:pt x="1197241" y="584314"/>
                  </a:lnTo>
                  <a:lnTo>
                    <a:pt x="1229728" y="612190"/>
                  </a:lnTo>
                  <a:lnTo>
                    <a:pt x="1266278" y="634873"/>
                  </a:lnTo>
                  <a:lnTo>
                    <a:pt x="1306296" y="651776"/>
                  </a:lnTo>
                  <a:lnTo>
                    <a:pt x="1349209" y="662343"/>
                  </a:lnTo>
                  <a:lnTo>
                    <a:pt x="1394460" y="665988"/>
                  </a:lnTo>
                  <a:lnTo>
                    <a:pt x="1439697" y="662343"/>
                  </a:lnTo>
                  <a:lnTo>
                    <a:pt x="1482610" y="651776"/>
                  </a:lnTo>
                  <a:lnTo>
                    <a:pt x="1522628" y="634873"/>
                  </a:lnTo>
                  <a:lnTo>
                    <a:pt x="1559179" y="612190"/>
                  </a:lnTo>
                  <a:lnTo>
                    <a:pt x="1591665" y="584314"/>
                  </a:lnTo>
                  <a:lnTo>
                    <a:pt x="1619542" y="551827"/>
                  </a:lnTo>
                  <a:lnTo>
                    <a:pt x="1642224" y="515277"/>
                  </a:lnTo>
                  <a:lnTo>
                    <a:pt x="1659128" y="475259"/>
                  </a:lnTo>
                  <a:lnTo>
                    <a:pt x="1669694" y="432346"/>
                  </a:lnTo>
                  <a:lnTo>
                    <a:pt x="1673352" y="387096"/>
                  </a:lnTo>
                  <a:close/>
                </a:path>
              </a:pathLst>
            </a:custGeom>
            <a:solidFill>
              <a:srgbClr val="FFCA24">
                <a:alpha val="2470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586971" y="195071"/>
              <a:ext cx="140207" cy="140207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11829288" y="826008"/>
              <a:ext cx="139065" cy="139065"/>
            </a:xfrm>
            <a:custGeom>
              <a:avLst/>
              <a:gdLst/>
              <a:ahLst/>
              <a:cxnLst/>
              <a:rect l="l" t="t" r="r" b="b"/>
              <a:pathLst>
                <a:path w="139065" h="139065">
                  <a:moveTo>
                    <a:pt x="69341" y="0"/>
                  </a:moveTo>
                  <a:lnTo>
                    <a:pt x="42326" y="5441"/>
                  </a:lnTo>
                  <a:lnTo>
                    <a:pt x="20288" y="20288"/>
                  </a:lnTo>
                  <a:lnTo>
                    <a:pt x="5441" y="42326"/>
                  </a:lnTo>
                  <a:lnTo>
                    <a:pt x="0" y="69341"/>
                  </a:lnTo>
                  <a:lnTo>
                    <a:pt x="5441" y="96357"/>
                  </a:lnTo>
                  <a:lnTo>
                    <a:pt x="20288" y="118395"/>
                  </a:lnTo>
                  <a:lnTo>
                    <a:pt x="42326" y="133242"/>
                  </a:lnTo>
                  <a:lnTo>
                    <a:pt x="69341" y="138683"/>
                  </a:lnTo>
                  <a:lnTo>
                    <a:pt x="96357" y="133242"/>
                  </a:lnTo>
                  <a:lnTo>
                    <a:pt x="118395" y="118395"/>
                  </a:lnTo>
                  <a:lnTo>
                    <a:pt x="133242" y="96357"/>
                  </a:lnTo>
                  <a:lnTo>
                    <a:pt x="138683" y="69341"/>
                  </a:lnTo>
                  <a:lnTo>
                    <a:pt x="133242" y="42326"/>
                  </a:lnTo>
                  <a:lnTo>
                    <a:pt x="118395" y="20288"/>
                  </a:lnTo>
                  <a:lnTo>
                    <a:pt x="96357" y="5441"/>
                  </a:lnTo>
                  <a:lnTo>
                    <a:pt x="69341" y="0"/>
                  </a:lnTo>
                  <a:close/>
                </a:path>
              </a:pathLst>
            </a:custGeom>
            <a:solidFill>
              <a:srgbClr val="FFCA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094976" y="1043939"/>
              <a:ext cx="294131" cy="220980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11673840" y="938783"/>
              <a:ext cx="140335" cy="139065"/>
            </a:xfrm>
            <a:custGeom>
              <a:avLst/>
              <a:gdLst/>
              <a:ahLst/>
              <a:cxnLst/>
              <a:rect l="l" t="t" r="r" b="b"/>
              <a:pathLst>
                <a:path w="140334" h="139065">
                  <a:moveTo>
                    <a:pt x="70103" y="0"/>
                  </a:moveTo>
                  <a:lnTo>
                    <a:pt x="42808" y="5441"/>
                  </a:lnTo>
                  <a:lnTo>
                    <a:pt x="20526" y="20288"/>
                  </a:lnTo>
                  <a:lnTo>
                    <a:pt x="5506" y="42326"/>
                  </a:lnTo>
                  <a:lnTo>
                    <a:pt x="0" y="69341"/>
                  </a:lnTo>
                  <a:lnTo>
                    <a:pt x="5506" y="96357"/>
                  </a:lnTo>
                  <a:lnTo>
                    <a:pt x="20526" y="118395"/>
                  </a:lnTo>
                  <a:lnTo>
                    <a:pt x="42808" y="133242"/>
                  </a:lnTo>
                  <a:lnTo>
                    <a:pt x="70103" y="138683"/>
                  </a:lnTo>
                  <a:lnTo>
                    <a:pt x="97399" y="133242"/>
                  </a:lnTo>
                  <a:lnTo>
                    <a:pt x="119681" y="118395"/>
                  </a:lnTo>
                  <a:lnTo>
                    <a:pt x="134701" y="96357"/>
                  </a:lnTo>
                  <a:lnTo>
                    <a:pt x="140207" y="69341"/>
                  </a:lnTo>
                  <a:lnTo>
                    <a:pt x="134701" y="42326"/>
                  </a:lnTo>
                  <a:lnTo>
                    <a:pt x="119681" y="20288"/>
                  </a:lnTo>
                  <a:lnTo>
                    <a:pt x="97399" y="5441"/>
                  </a:lnTo>
                  <a:lnTo>
                    <a:pt x="70103" y="0"/>
                  </a:lnTo>
                  <a:close/>
                </a:path>
              </a:pathLst>
            </a:custGeom>
            <a:solidFill>
              <a:srgbClr val="FFCA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0" y="0"/>
              <a:ext cx="12192000" cy="1127760"/>
            </a:xfrm>
            <a:custGeom>
              <a:avLst/>
              <a:gdLst/>
              <a:ahLst/>
              <a:cxnLst/>
              <a:rect l="l" t="t" r="r" b="b"/>
              <a:pathLst>
                <a:path w="12192000" h="1127760">
                  <a:moveTo>
                    <a:pt x="0" y="1127760"/>
                  </a:moveTo>
                  <a:lnTo>
                    <a:pt x="12192000" y="1127760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1127760"/>
                  </a:lnTo>
                  <a:close/>
                </a:path>
              </a:pathLst>
            </a:custGeom>
            <a:solidFill>
              <a:srgbClr val="FFE89E">
                <a:alpha val="3097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314431" y="563880"/>
              <a:ext cx="1392935" cy="665988"/>
            </a:xfrm>
            <a:prstGeom prst="rect">
              <a:avLst/>
            </a:prstGeom>
          </p:spPr>
        </p:pic>
      </p:grpSp>
      <p:grpSp>
        <p:nvGrpSpPr>
          <p:cNvPr id="13" name="object 13"/>
          <p:cNvGrpSpPr/>
          <p:nvPr/>
        </p:nvGrpSpPr>
        <p:grpSpPr>
          <a:xfrm>
            <a:off x="0" y="3579876"/>
            <a:ext cx="12192000" cy="3278504"/>
            <a:chOff x="0" y="3579876"/>
            <a:chExt cx="12192000" cy="3278504"/>
          </a:xfrm>
        </p:grpSpPr>
        <p:sp>
          <p:nvSpPr>
            <p:cNvPr id="14" name="object 14"/>
            <p:cNvSpPr/>
            <p:nvPr/>
          </p:nvSpPr>
          <p:spPr>
            <a:xfrm>
              <a:off x="0" y="6268211"/>
              <a:ext cx="12192000" cy="105410"/>
            </a:xfrm>
            <a:custGeom>
              <a:avLst/>
              <a:gdLst/>
              <a:ahLst/>
              <a:cxnLst/>
              <a:rect l="l" t="t" r="r" b="b"/>
              <a:pathLst>
                <a:path w="12192000" h="105410">
                  <a:moveTo>
                    <a:pt x="0" y="105155"/>
                  </a:moveTo>
                  <a:lnTo>
                    <a:pt x="12192000" y="105155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105155"/>
                  </a:lnTo>
                  <a:close/>
                </a:path>
              </a:pathLst>
            </a:custGeom>
            <a:solidFill>
              <a:srgbClr val="FFE6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0" y="6373367"/>
              <a:ext cx="12192000" cy="485140"/>
            </a:xfrm>
            <a:custGeom>
              <a:avLst/>
              <a:gdLst/>
              <a:ahLst/>
              <a:cxnLst/>
              <a:rect l="l" t="t" r="r" b="b"/>
              <a:pathLst>
                <a:path w="12192000" h="485140">
                  <a:moveTo>
                    <a:pt x="12192000" y="0"/>
                  </a:moveTo>
                  <a:lnTo>
                    <a:pt x="0" y="0"/>
                  </a:lnTo>
                  <a:lnTo>
                    <a:pt x="0" y="484632"/>
                  </a:lnTo>
                  <a:lnTo>
                    <a:pt x="12192000" y="484632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F4B08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" name="object 1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06908" y="4270248"/>
              <a:ext cx="2046732" cy="2046732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726434" y="4287012"/>
              <a:ext cx="549656" cy="824483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0040111" y="3931920"/>
              <a:ext cx="1290827" cy="1092708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0846307" y="5527548"/>
              <a:ext cx="861059" cy="528827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0829543" y="4655820"/>
              <a:ext cx="780288" cy="725424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0872216" y="3579876"/>
              <a:ext cx="580644" cy="705612"/>
            </a:xfrm>
            <a:prstGeom prst="rect">
              <a:avLst/>
            </a:prstGeom>
          </p:spPr>
        </p:pic>
        <p:sp>
          <p:nvSpPr>
            <p:cNvPr id="22" name="object 22"/>
            <p:cNvSpPr/>
            <p:nvPr/>
          </p:nvSpPr>
          <p:spPr>
            <a:xfrm>
              <a:off x="10051542" y="5139690"/>
              <a:ext cx="513715" cy="508000"/>
            </a:xfrm>
            <a:custGeom>
              <a:avLst/>
              <a:gdLst/>
              <a:ahLst/>
              <a:cxnLst/>
              <a:rect l="l" t="t" r="r" b="b"/>
              <a:pathLst>
                <a:path w="513715" h="508000">
                  <a:moveTo>
                    <a:pt x="253746" y="0"/>
                  </a:moveTo>
                  <a:lnTo>
                    <a:pt x="0" y="253746"/>
                  </a:lnTo>
                  <a:lnTo>
                    <a:pt x="253746" y="507492"/>
                  </a:lnTo>
                  <a:lnTo>
                    <a:pt x="253746" y="380619"/>
                  </a:lnTo>
                  <a:lnTo>
                    <a:pt x="513587" y="380619"/>
                  </a:lnTo>
                  <a:lnTo>
                    <a:pt x="513587" y="126873"/>
                  </a:lnTo>
                  <a:lnTo>
                    <a:pt x="253746" y="126873"/>
                  </a:lnTo>
                  <a:lnTo>
                    <a:pt x="253746" y="0"/>
                  </a:lnTo>
                  <a:close/>
                </a:path>
              </a:pathLst>
            </a:custGeom>
            <a:solidFill>
              <a:srgbClr val="FAE4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0051542" y="5139690"/>
              <a:ext cx="513715" cy="508000"/>
            </a:xfrm>
            <a:custGeom>
              <a:avLst/>
              <a:gdLst/>
              <a:ahLst/>
              <a:cxnLst/>
              <a:rect l="l" t="t" r="r" b="b"/>
              <a:pathLst>
                <a:path w="513715" h="508000">
                  <a:moveTo>
                    <a:pt x="513587" y="380619"/>
                  </a:moveTo>
                  <a:lnTo>
                    <a:pt x="253746" y="380619"/>
                  </a:lnTo>
                  <a:lnTo>
                    <a:pt x="253746" y="507492"/>
                  </a:lnTo>
                  <a:lnTo>
                    <a:pt x="0" y="253746"/>
                  </a:lnTo>
                  <a:lnTo>
                    <a:pt x="253746" y="0"/>
                  </a:lnTo>
                  <a:lnTo>
                    <a:pt x="253746" y="126873"/>
                  </a:lnTo>
                  <a:lnTo>
                    <a:pt x="513587" y="126873"/>
                  </a:lnTo>
                  <a:lnTo>
                    <a:pt x="513587" y="380619"/>
                  </a:lnTo>
                  <a:close/>
                </a:path>
              </a:pathLst>
            </a:custGeom>
            <a:ln w="19812">
              <a:solidFill>
                <a:srgbClr val="EF925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3652" rIns="0" bIns="0" rtlCol="0">
            <a:spAutoFit/>
          </a:bodyPr>
          <a:lstStyle/>
          <a:p>
            <a:pPr marL="381635">
              <a:lnSpc>
                <a:spcPct val="100000"/>
              </a:lnSpc>
              <a:spcBef>
                <a:spcPts val="105"/>
              </a:spcBef>
            </a:pPr>
            <a:r>
              <a:rPr spc="-105" dirty="0"/>
              <a:t>Где</a:t>
            </a:r>
            <a:r>
              <a:rPr spc="-80" dirty="0"/>
              <a:t> </a:t>
            </a:r>
            <a:r>
              <a:rPr dirty="0"/>
              <a:t>и</a:t>
            </a:r>
            <a:r>
              <a:rPr spc="-65" dirty="0"/>
              <a:t> </a:t>
            </a:r>
            <a:r>
              <a:rPr dirty="0"/>
              <a:t>как</a:t>
            </a:r>
            <a:r>
              <a:rPr spc="-95" dirty="0"/>
              <a:t> </a:t>
            </a:r>
            <a:r>
              <a:rPr dirty="0"/>
              <a:t>проводится</a:t>
            </a:r>
            <a:r>
              <a:rPr spc="-70" dirty="0"/>
              <a:t> </a:t>
            </a:r>
            <a:r>
              <a:rPr spc="-10" dirty="0"/>
              <a:t>итоговое</a:t>
            </a:r>
            <a:r>
              <a:rPr spc="-90" dirty="0"/>
              <a:t> </a:t>
            </a:r>
            <a:r>
              <a:rPr spc="-10" dirty="0"/>
              <a:t>собеседование?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211836" y="1277111"/>
            <a:ext cx="4482465" cy="986155"/>
          </a:xfrm>
          <a:prstGeom prst="rect">
            <a:avLst/>
          </a:prstGeom>
          <a:solidFill>
            <a:srgbClr val="FFF8E0"/>
          </a:solidFill>
          <a:ln w="9144">
            <a:solidFill>
              <a:srgbClr val="EC7D33"/>
            </a:solidFill>
          </a:ln>
        </p:spPr>
        <p:txBody>
          <a:bodyPr vert="horz" wrap="square" lIns="0" tIns="30480" rIns="0" bIns="0" rtlCol="0">
            <a:spAutoFit/>
          </a:bodyPr>
          <a:lstStyle/>
          <a:p>
            <a:pPr marL="194310" marR="189230" algn="ctr">
              <a:lnSpc>
                <a:spcPct val="100000"/>
              </a:lnSpc>
              <a:spcBef>
                <a:spcPts val="240"/>
              </a:spcBef>
            </a:pPr>
            <a:r>
              <a:rPr sz="2000" b="1" dirty="0">
                <a:solidFill>
                  <a:srgbClr val="212A35"/>
                </a:solidFill>
                <a:latin typeface="Calibri"/>
                <a:cs typeface="Calibri"/>
              </a:rPr>
              <a:t>Итоговое</a:t>
            </a:r>
            <a:r>
              <a:rPr sz="2000" b="1" spc="-6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212A35"/>
                </a:solidFill>
                <a:latin typeface="Calibri"/>
                <a:cs typeface="Calibri"/>
              </a:rPr>
              <a:t>собеседование</a:t>
            </a:r>
            <a:r>
              <a:rPr sz="2000" b="1" spc="-4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212A35"/>
                </a:solidFill>
                <a:latin typeface="Calibri"/>
                <a:cs typeface="Calibri"/>
              </a:rPr>
              <a:t>проводится </a:t>
            </a:r>
            <a:r>
              <a:rPr sz="2000" b="1" dirty="0">
                <a:solidFill>
                  <a:srgbClr val="212A35"/>
                </a:solidFill>
                <a:latin typeface="Calibri"/>
                <a:cs typeface="Calibri"/>
              </a:rPr>
              <a:t>в</a:t>
            </a:r>
            <a:r>
              <a:rPr sz="2000" b="1" spc="-5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212A35"/>
                </a:solidFill>
                <a:latin typeface="Calibri"/>
                <a:cs typeface="Calibri"/>
              </a:rPr>
              <a:t>школе,</a:t>
            </a:r>
            <a:r>
              <a:rPr sz="2000" b="1" spc="-6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spc="-20" dirty="0">
                <a:solidFill>
                  <a:srgbClr val="212A35"/>
                </a:solidFill>
                <a:latin typeface="Calibri"/>
                <a:cs typeface="Calibri"/>
              </a:rPr>
              <a:t>где</a:t>
            </a:r>
            <a:r>
              <a:rPr sz="2000" b="1" spc="-5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212A35"/>
                </a:solidFill>
                <a:latin typeface="Calibri"/>
                <a:cs typeface="Calibri"/>
              </a:rPr>
              <a:t>обучается</a:t>
            </a:r>
            <a:r>
              <a:rPr sz="2000" b="1" spc="-6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212A35"/>
                </a:solidFill>
                <a:latin typeface="Calibri"/>
                <a:cs typeface="Calibri"/>
              </a:rPr>
              <a:t>Ваш</a:t>
            </a:r>
            <a:r>
              <a:rPr sz="2000" b="1" spc="-5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212A35"/>
                </a:solidFill>
                <a:latin typeface="Calibri"/>
                <a:cs typeface="Calibri"/>
              </a:rPr>
              <a:t>ребенок </a:t>
            </a:r>
            <a:r>
              <a:rPr sz="1800" dirty="0">
                <a:solidFill>
                  <a:srgbClr val="212A35"/>
                </a:solidFill>
                <a:latin typeface="Calibri"/>
                <a:cs typeface="Calibri"/>
              </a:rPr>
              <a:t>(п.20</a:t>
            </a:r>
            <a:r>
              <a:rPr sz="1800" spc="-5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12A35"/>
                </a:solidFill>
                <a:latin typeface="Calibri"/>
                <a:cs typeface="Calibri"/>
              </a:rPr>
              <a:t>Порядка</a:t>
            </a:r>
            <a:r>
              <a:rPr sz="1800" spc="-6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1800" spc="-20" dirty="0">
                <a:solidFill>
                  <a:srgbClr val="212A35"/>
                </a:solidFill>
                <a:latin typeface="Calibri"/>
                <a:cs typeface="Calibri"/>
              </a:rPr>
              <a:t>ГИА)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26" name="object 26"/>
          <p:cNvGrpSpPr/>
          <p:nvPr/>
        </p:nvGrpSpPr>
        <p:grpSpPr>
          <a:xfrm>
            <a:off x="955357" y="3843337"/>
            <a:ext cx="2638425" cy="380365"/>
            <a:chOff x="955357" y="3843337"/>
            <a:chExt cx="2638425" cy="380365"/>
          </a:xfrm>
        </p:grpSpPr>
        <p:sp>
          <p:nvSpPr>
            <p:cNvPr id="27" name="object 27"/>
            <p:cNvSpPr/>
            <p:nvPr/>
          </p:nvSpPr>
          <p:spPr>
            <a:xfrm>
              <a:off x="960119" y="3848100"/>
              <a:ext cx="2628900" cy="370840"/>
            </a:xfrm>
            <a:custGeom>
              <a:avLst/>
              <a:gdLst/>
              <a:ahLst/>
              <a:cxnLst/>
              <a:rect l="l" t="t" r="r" b="b"/>
              <a:pathLst>
                <a:path w="2628900" h="370839">
                  <a:moveTo>
                    <a:pt x="2628900" y="0"/>
                  </a:moveTo>
                  <a:lnTo>
                    <a:pt x="0" y="0"/>
                  </a:lnTo>
                  <a:lnTo>
                    <a:pt x="0" y="370331"/>
                  </a:lnTo>
                  <a:lnTo>
                    <a:pt x="2628900" y="370331"/>
                  </a:lnTo>
                  <a:lnTo>
                    <a:pt x="2628900" y="0"/>
                  </a:lnTo>
                  <a:close/>
                </a:path>
              </a:pathLst>
            </a:custGeom>
            <a:solidFill>
              <a:srgbClr val="FFF8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960119" y="3848100"/>
              <a:ext cx="2628900" cy="370840"/>
            </a:xfrm>
            <a:custGeom>
              <a:avLst/>
              <a:gdLst/>
              <a:ahLst/>
              <a:cxnLst/>
              <a:rect l="l" t="t" r="r" b="b"/>
              <a:pathLst>
                <a:path w="2628900" h="370839">
                  <a:moveTo>
                    <a:pt x="0" y="370331"/>
                  </a:moveTo>
                  <a:lnTo>
                    <a:pt x="2628900" y="370331"/>
                  </a:lnTo>
                  <a:lnTo>
                    <a:pt x="2628900" y="0"/>
                  </a:lnTo>
                  <a:lnTo>
                    <a:pt x="0" y="0"/>
                  </a:lnTo>
                  <a:lnTo>
                    <a:pt x="0" y="370331"/>
                  </a:lnTo>
                  <a:close/>
                </a:path>
              </a:pathLst>
            </a:custGeom>
            <a:ln w="9144">
              <a:solidFill>
                <a:srgbClr val="EC7D3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29"/>
          <p:cNvSpPr txBox="1"/>
          <p:nvPr/>
        </p:nvSpPr>
        <p:spPr>
          <a:xfrm>
            <a:off x="1225702" y="2483865"/>
            <a:ext cx="3205480" cy="16833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47115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Участник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прибывает</a:t>
            </a:r>
            <a:r>
              <a:rPr sz="1800" spc="-70" dirty="0">
                <a:latin typeface="Calibri"/>
                <a:cs typeface="Calibri"/>
              </a:rPr>
              <a:t> </a:t>
            </a:r>
            <a:r>
              <a:rPr sz="1800" spc="-50" dirty="0">
                <a:latin typeface="Calibri"/>
                <a:cs typeface="Calibri"/>
              </a:rPr>
              <a:t>в</a:t>
            </a:r>
            <a:endParaRPr sz="1800" dirty="0">
              <a:latin typeface="Calibri"/>
              <a:cs typeface="Calibri"/>
            </a:endParaRPr>
          </a:p>
          <a:p>
            <a:pPr marL="1047115">
              <a:lnSpc>
                <a:spcPct val="100000"/>
              </a:lnSpc>
            </a:pPr>
            <a:r>
              <a:rPr sz="1800" dirty="0" err="1">
                <a:latin typeface="Calibri"/>
                <a:cs typeface="Calibri"/>
              </a:rPr>
              <a:t>школу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 smtClean="0">
                <a:latin typeface="Calibri"/>
                <a:cs typeface="Calibri"/>
              </a:rPr>
              <a:t>1</a:t>
            </a:r>
            <a:r>
              <a:rPr lang="ru-RU" sz="1800" dirty="0" smtClean="0">
                <a:latin typeface="Calibri"/>
                <a:cs typeface="Calibri"/>
              </a:rPr>
              <a:t>2</a:t>
            </a:r>
            <a:r>
              <a:rPr sz="1800" spc="-35" dirty="0" smtClean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февраля</a:t>
            </a:r>
            <a:endParaRPr sz="1800" dirty="0">
              <a:latin typeface="Calibri"/>
              <a:cs typeface="Calibri"/>
            </a:endParaRPr>
          </a:p>
          <a:p>
            <a:pPr marL="1047115">
              <a:lnSpc>
                <a:spcPct val="100000"/>
              </a:lnSpc>
            </a:pPr>
            <a:r>
              <a:rPr sz="1800" b="1" dirty="0">
                <a:latin typeface="Calibri"/>
                <a:cs typeface="Calibri"/>
              </a:rPr>
              <a:t>до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9.00</a:t>
            </a:r>
            <a:r>
              <a:rPr sz="1800" b="1" spc="-1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с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паспортом</a:t>
            </a:r>
            <a:endParaRPr sz="1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8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25" dirty="0">
                <a:solidFill>
                  <a:srgbClr val="212A35"/>
                </a:solidFill>
                <a:latin typeface="Calibri"/>
                <a:cs typeface="Calibri"/>
              </a:rPr>
              <a:t>Аудитория</a:t>
            </a:r>
            <a:r>
              <a:rPr sz="1800" spc="-1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12A35"/>
                </a:solidFill>
                <a:latin typeface="Calibri"/>
                <a:cs typeface="Calibri"/>
              </a:rPr>
              <a:t>ожидания</a:t>
            </a:r>
            <a:endParaRPr sz="1800" dirty="0">
              <a:latin typeface="Calibri"/>
              <a:cs typeface="Calibri"/>
            </a:endParaRPr>
          </a:p>
        </p:txBody>
      </p:sp>
      <p:grpSp>
        <p:nvGrpSpPr>
          <p:cNvPr id="30" name="object 30"/>
          <p:cNvGrpSpPr/>
          <p:nvPr/>
        </p:nvGrpSpPr>
        <p:grpSpPr>
          <a:xfrm>
            <a:off x="973720" y="2330195"/>
            <a:ext cx="1816735" cy="1550035"/>
            <a:chOff x="973720" y="2330195"/>
            <a:chExt cx="1816735" cy="1550035"/>
          </a:xfrm>
        </p:grpSpPr>
        <p:sp>
          <p:nvSpPr>
            <p:cNvPr id="31" name="object 31"/>
            <p:cNvSpPr/>
            <p:nvPr/>
          </p:nvSpPr>
          <p:spPr>
            <a:xfrm>
              <a:off x="2161794" y="3515105"/>
              <a:ext cx="619125" cy="355600"/>
            </a:xfrm>
            <a:custGeom>
              <a:avLst/>
              <a:gdLst/>
              <a:ahLst/>
              <a:cxnLst/>
              <a:rect l="l" t="t" r="r" b="b"/>
              <a:pathLst>
                <a:path w="619125" h="355600">
                  <a:moveTo>
                    <a:pt x="464057" y="0"/>
                  </a:moveTo>
                  <a:lnTo>
                    <a:pt x="154686" y="0"/>
                  </a:lnTo>
                  <a:lnTo>
                    <a:pt x="154686" y="177546"/>
                  </a:lnTo>
                  <a:lnTo>
                    <a:pt x="0" y="177546"/>
                  </a:lnTo>
                  <a:lnTo>
                    <a:pt x="309372" y="355092"/>
                  </a:lnTo>
                  <a:lnTo>
                    <a:pt x="618744" y="177546"/>
                  </a:lnTo>
                  <a:lnTo>
                    <a:pt x="464057" y="177546"/>
                  </a:lnTo>
                  <a:lnTo>
                    <a:pt x="46405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2161794" y="3515105"/>
              <a:ext cx="619125" cy="355600"/>
            </a:xfrm>
            <a:custGeom>
              <a:avLst/>
              <a:gdLst/>
              <a:ahLst/>
              <a:cxnLst/>
              <a:rect l="l" t="t" r="r" b="b"/>
              <a:pathLst>
                <a:path w="619125" h="355600">
                  <a:moveTo>
                    <a:pt x="464057" y="0"/>
                  </a:moveTo>
                  <a:lnTo>
                    <a:pt x="464057" y="177546"/>
                  </a:lnTo>
                  <a:lnTo>
                    <a:pt x="618744" y="177546"/>
                  </a:lnTo>
                  <a:lnTo>
                    <a:pt x="309372" y="355092"/>
                  </a:lnTo>
                  <a:lnTo>
                    <a:pt x="0" y="177546"/>
                  </a:lnTo>
                  <a:lnTo>
                    <a:pt x="154686" y="177546"/>
                  </a:lnTo>
                  <a:lnTo>
                    <a:pt x="154686" y="0"/>
                  </a:lnTo>
                  <a:lnTo>
                    <a:pt x="464057" y="0"/>
                  </a:lnTo>
                  <a:close/>
                </a:path>
              </a:pathLst>
            </a:custGeom>
            <a:ln w="19812">
              <a:solidFill>
                <a:srgbClr val="EF925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3" name="object 33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973720" y="2330195"/>
              <a:ext cx="844526" cy="1354835"/>
            </a:xfrm>
            <a:prstGeom prst="rect">
              <a:avLst/>
            </a:prstGeom>
          </p:spPr>
        </p:pic>
      </p:grpSp>
      <p:sp>
        <p:nvSpPr>
          <p:cNvPr id="34" name="object 34"/>
          <p:cNvSpPr txBox="1"/>
          <p:nvPr/>
        </p:nvSpPr>
        <p:spPr>
          <a:xfrm>
            <a:off x="2568701" y="5324983"/>
            <a:ext cx="1672589" cy="756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latin typeface="Calibri"/>
                <a:cs typeface="Calibri"/>
              </a:rPr>
              <a:t>Ждет</a:t>
            </a:r>
            <a:r>
              <a:rPr sz="1600" spc="-5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приглашения </a:t>
            </a:r>
            <a:r>
              <a:rPr sz="1600" dirty="0">
                <a:latin typeface="Calibri"/>
                <a:cs typeface="Calibri"/>
              </a:rPr>
              <a:t>в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аудиторию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600" spc="-10" dirty="0">
                <a:latin typeface="Calibri"/>
                <a:cs typeface="Calibri"/>
              </a:rPr>
              <a:t>проведения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0437876" y="3055620"/>
            <a:ext cx="1277620" cy="368935"/>
          </a:xfrm>
          <a:prstGeom prst="rect">
            <a:avLst/>
          </a:prstGeom>
          <a:solidFill>
            <a:srgbClr val="FAE4D5"/>
          </a:solidFill>
          <a:ln w="9144">
            <a:solidFill>
              <a:srgbClr val="EC7D33"/>
            </a:solidFill>
          </a:ln>
        </p:spPr>
        <p:txBody>
          <a:bodyPr vert="horz" wrap="square" lIns="0" tIns="31114" rIns="0" bIns="0" rtlCol="0">
            <a:spAutoFit/>
          </a:bodyPr>
          <a:lstStyle/>
          <a:p>
            <a:pPr marL="226695">
              <a:lnSpc>
                <a:spcPct val="100000"/>
              </a:lnSpc>
              <a:spcBef>
                <a:spcPts val="244"/>
              </a:spcBef>
            </a:pPr>
            <a:r>
              <a:rPr sz="1800" b="1" spc="-10" dirty="0">
                <a:solidFill>
                  <a:srgbClr val="C00000"/>
                </a:solidFill>
                <a:latin typeface="Calibri"/>
                <a:cs typeface="Calibri"/>
              </a:rPr>
              <a:t>НЕЛЬЗЯ: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6406896" y="1261872"/>
            <a:ext cx="2920365" cy="923925"/>
          </a:xfrm>
          <a:prstGeom prst="rect">
            <a:avLst/>
          </a:prstGeom>
          <a:solidFill>
            <a:srgbClr val="C5DFB4"/>
          </a:solidFill>
          <a:ln w="9144">
            <a:solidFill>
              <a:srgbClr val="538235"/>
            </a:solidFill>
          </a:ln>
        </p:spPr>
        <p:txBody>
          <a:bodyPr vert="horz" wrap="square" lIns="0" tIns="30480" rIns="0" bIns="0" rtlCol="0">
            <a:spAutoFit/>
          </a:bodyPr>
          <a:lstStyle/>
          <a:p>
            <a:pPr marL="1270" algn="ctr">
              <a:lnSpc>
                <a:spcPct val="100000"/>
              </a:lnSpc>
              <a:spcBef>
                <a:spcPts val="240"/>
              </a:spcBef>
            </a:pPr>
            <a:r>
              <a:rPr sz="1800" dirty="0">
                <a:latin typeface="Calibri"/>
                <a:cs typeface="Calibri"/>
              </a:rPr>
              <a:t>Для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обеспечения</a:t>
            </a:r>
            <a:endParaRPr sz="1800">
              <a:latin typeface="Calibri"/>
              <a:cs typeface="Calibri"/>
            </a:endParaRPr>
          </a:p>
          <a:p>
            <a:pPr marL="112395" marR="102235" indent="-1905" algn="ctr">
              <a:lnSpc>
                <a:spcPct val="100000"/>
              </a:lnSpc>
            </a:pPr>
            <a:r>
              <a:rPr sz="1800" dirty="0">
                <a:latin typeface="Calibri"/>
                <a:cs typeface="Calibri"/>
              </a:rPr>
              <a:t>объективности</a:t>
            </a:r>
            <a:r>
              <a:rPr sz="1800" spc="-9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проведения </a:t>
            </a:r>
            <a:r>
              <a:rPr sz="1800" dirty="0">
                <a:latin typeface="Calibri"/>
                <a:cs typeface="Calibri"/>
              </a:rPr>
              <a:t>и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защиты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прав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участников</a:t>
            </a:r>
            <a:r>
              <a:rPr sz="1800" spc="-10" dirty="0">
                <a:latin typeface="Calibri"/>
                <a:cs typeface="Calibri"/>
              </a:rPr>
              <a:t>: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5734811" y="2616707"/>
            <a:ext cx="3945890" cy="1630680"/>
          </a:xfrm>
          <a:custGeom>
            <a:avLst/>
            <a:gdLst/>
            <a:ahLst/>
            <a:cxnLst/>
            <a:rect l="l" t="t" r="r" b="b"/>
            <a:pathLst>
              <a:path w="3945890" h="1630679">
                <a:moveTo>
                  <a:pt x="0" y="1630680"/>
                </a:moveTo>
                <a:lnTo>
                  <a:pt x="3945636" y="1630680"/>
                </a:lnTo>
                <a:lnTo>
                  <a:pt x="3945636" y="0"/>
                </a:lnTo>
                <a:lnTo>
                  <a:pt x="0" y="0"/>
                </a:lnTo>
                <a:lnTo>
                  <a:pt x="0" y="1630680"/>
                </a:lnTo>
                <a:close/>
              </a:path>
            </a:pathLst>
          </a:custGeom>
          <a:ln w="9144">
            <a:solidFill>
              <a:srgbClr val="53823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5813805" y="2633294"/>
            <a:ext cx="3769360" cy="15506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8450" indent="-285750">
              <a:lnSpc>
                <a:spcPct val="100000"/>
              </a:lnSpc>
              <a:spcBef>
                <a:spcPts val="105"/>
              </a:spcBef>
              <a:buFont typeface="Wingdings"/>
              <a:buChar char=""/>
              <a:tabLst>
                <a:tab pos="298450" algn="l"/>
              </a:tabLst>
            </a:pPr>
            <a:r>
              <a:rPr sz="2000" dirty="0">
                <a:latin typeface="Calibri"/>
                <a:cs typeface="Calibri"/>
              </a:rPr>
              <a:t>в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аудиториях</a:t>
            </a:r>
            <a:r>
              <a:rPr sz="2000" spc="-7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ведется</a:t>
            </a:r>
            <a:endParaRPr sz="2000">
              <a:latin typeface="Calibri"/>
              <a:cs typeface="Calibri"/>
            </a:endParaRPr>
          </a:p>
          <a:p>
            <a:pPr marL="299085">
              <a:lnSpc>
                <a:spcPct val="100000"/>
              </a:lnSpc>
            </a:pPr>
            <a:r>
              <a:rPr sz="2000" b="1" spc="-10" dirty="0">
                <a:latin typeface="Calibri"/>
                <a:cs typeface="Calibri"/>
              </a:rPr>
              <a:t>видеонаблюдение;</a:t>
            </a:r>
            <a:endParaRPr sz="2000">
              <a:latin typeface="Calibri"/>
              <a:cs typeface="Calibri"/>
            </a:endParaRPr>
          </a:p>
          <a:p>
            <a:pPr marL="298450" indent="-285750">
              <a:lnSpc>
                <a:spcPct val="100000"/>
              </a:lnSpc>
              <a:buFont typeface="Wingdings"/>
              <a:buChar char=""/>
              <a:tabLst>
                <a:tab pos="298450" algn="l"/>
              </a:tabLst>
            </a:pPr>
            <a:r>
              <a:rPr sz="2000" dirty="0">
                <a:latin typeface="Calibri"/>
                <a:cs typeface="Calibri"/>
              </a:rPr>
              <a:t>могут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присутствовать</a:t>
            </a:r>
            <a:endParaRPr sz="2000">
              <a:latin typeface="Calibri"/>
              <a:cs typeface="Calibri"/>
            </a:endParaRPr>
          </a:p>
          <a:p>
            <a:pPr marL="299085">
              <a:lnSpc>
                <a:spcPct val="100000"/>
              </a:lnSpc>
            </a:pPr>
            <a:r>
              <a:rPr sz="2000" b="1" dirty="0">
                <a:latin typeface="Calibri"/>
                <a:cs typeface="Calibri"/>
              </a:rPr>
              <a:t>независимые</a:t>
            </a:r>
            <a:r>
              <a:rPr sz="2000" b="1" spc="-60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наблюдатели</a:t>
            </a:r>
            <a:endParaRPr sz="2000">
              <a:latin typeface="Calibri"/>
              <a:cs typeface="Calibri"/>
            </a:endParaRPr>
          </a:p>
          <a:p>
            <a:pPr marL="299085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и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представители</a:t>
            </a:r>
            <a:r>
              <a:rPr sz="2000" b="1" spc="-35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Министерства</a:t>
            </a:r>
            <a:endParaRPr sz="2000">
              <a:latin typeface="Calibri"/>
              <a:cs typeface="Calibri"/>
            </a:endParaRPr>
          </a:p>
        </p:txBody>
      </p:sp>
      <p:grpSp>
        <p:nvGrpSpPr>
          <p:cNvPr id="39" name="object 39"/>
          <p:cNvGrpSpPr/>
          <p:nvPr/>
        </p:nvGrpSpPr>
        <p:grpSpPr>
          <a:xfrm>
            <a:off x="7548371" y="2157983"/>
            <a:ext cx="638810" cy="542925"/>
            <a:chOff x="7548371" y="2157983"/>
            <a:chExt cx="638810" cy="542925"/>
          </a:xfrm>
        </p:grpSpPr>
        <p:sp>
          <p:nvSpPr>
            <p:cNvPr id="40" name="object 40"/>
            <p:cNvSpPr/>
            <p:nvPr/>
          </p:nvSpPr>
          <p:spPr>
            <a:xfrm>
              <a:off x="7558277" y="2167889"/>
              <a:ext cx="619125" cy="523240"/>
            </a:xfrm>
            <a:custGeom>
              <a:avLst/>
              <a:gdLst/>
              <a:ahLst/>
              <a:cxnLst/>
              <a:rect l="l" t="t" r="r" b="b"/>
              <a:pathLst>
                <a:path w="619125" h="523239">
                  <a:moveTo>
                    <a:pt x="464057" y="0"/>
                  </a:moveTo>
                  <a:lnTo>
                    <a:pt x="154686" y="0"/>
                  </a:lnTo>
                  <a:lnTo>
                    <a:pt x="154686" y="261365"/>
                  </a:lnTo>
                  <a:lnTo>
                    <a:pt x="0" y="261365"/>
                  </a:lnTo>
                  <a:lnTo>
                    <a:pt x="309372" y="522732"/>
                  </a:lnTo>
                  <a:lnTo>
                    <a:pt x="618744" y="261365"/>
                  </a:lnTo>
                  <a:lnTo>
                    <a:pt x="464057" y="261365"/>
                  </a:lnTo>
                  <a:lnTo>
                    <a:pt x="46405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7558277" y="2167889"/>
              <a:ext cx="619125" cy="523240"/>
            </a:xfrm>
            <a:custGeom>
              <a:avLst/>
              <a:gdLst/>
              <a:ahLst/>
              <a:cxnLst/>
              <a:rect l="l" t="t" r="r" b="b"/>
              <a:pathLst>
                <a:path w="619125" h="523239">
                  <a:moveTo>
                    <a:pt x="464057" y="0"/>
                  </a:moveTo>
                  <a:lnTo>
                    <a:pt x="464057" y="261365"/>
                  </a:lnTo>
                  <a:lnTo>
                    <a:pt x="618744" y="261365"/>
                  </a:lnTo>
                  <a:lnTo>
                    <a:pt x="309372" y="522732"/>
                  </a:lnTo>
                  <a:lnTo>
                    <a:pt x="0" y="261365"/>
                  </a:lnTo>
                  <a:lnTo>
                    <a:pt x="154686" y="261365"/>
                  </a:lnTo>
                  <a:lnTo>
                    <a:pt x="154686" y="0"/>
                  </a:lnTo>
                  <a:lnTo>
                    <a:pt x="464057" y="0"/>
                  </a:lnTo>
                  <a:close/>
                </a:path>
              </a:pathLst>
            </a:custGeom>
            <a:ln w="19812">
              <a:solidFill>
                <a:srgbClr val="53823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49455" cy="1114425"/>
          </a:xfrm>
          <a:custGeom>
            <a:avLst/>
            <a:gdLst/>
            <a:ahLst/>
            <a:cxnLst/>
            <a:rect l="l" t="t" r="r" b="b"/>
            <a:pathLst>
              <a:path w="12149455" h="1114425">
                <a:moveTo>
                  <a:pt x="0" y="1114044"/>
                </a:moveTo>
                <a:lnTo>
                  <a:pt x="12149328" y="1114044"/>
                </a:lnTo>
                <a:lnTo>
                  <a:pt x="12149328" y="0"/>
                </a:lnTo>
                <a:lnTo>
                  <a:pt x="0" y="0"/>
                </a:lnTo>
                <a:lnTo>
                  <a:pt x="0" y="1114044"/>
                </a:lnTo>
                <a:close/>
              </a:path>
            </a:pathLst>
          </a:custGeom>
          <a:solidFill>
            <a:srgbClr val="FFE89E">
              <a:alpha val="3097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6996" y="104647"/>
            <a:ext cx="7052309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Как</a:t>
            </a:r>
            <a:r>
              <a:rPr spc="-80" dirty="0"/>
              <a:t> </a:t>
            </a:r>
            <a:r>
              <a:rPr spc="-20" dirty="0"/>
              <a:t>проходит</a:t>
            </a:r>
            <a:r>
              <a:rPr spc="-80" dirty="0"/>
              <a:t> </a:t>
            </a:r>
            <a:r>
              <a:rPr spc="-10" dirty="0"/>
              <a:t>итоговое</a:t>
            </a:r>
            <a:r>
              <a:rPr spc="-85" dirty="0"/>
              <a:t> </a:t>
            </a:r>
            <a:r>
              <a:rPr spc="-10" dirty="0"/>
              <a:t>собеседование?</a:t>
            </a:r>
          </a:p>
        </p:txBody>
      </p:sp>
      <p:sp>
        <p:nvSpPr>
          <p:cNvPr id="4" name="object 4"/>
          <p:cNvSpPr/>
          <p:nvPr/>
        </p:nvSpPr>
        <p:spPr>
          <a:xfrm>
            <a:off x="7005828" y="771144"/>
            <a:ext cx="2784475" cy="830580"/>
          </a:xfrm>
          <a:custGeom>
            <a:avLst/>
            <a:gdLst/>
            <a:ahLst/>
            <a:cxnLst/>
            <a:rect l="l" t="t" r="r" b="b"/>
            <a:pathLst>
              <a:path w="2784475" h="830580">
                <a:moveTo>
                  <a:pt x="2784348" y="0"/>
                </a:moveTo>
                <a:lnTo>
                  <a:pt x="0" y="0"/>
                </a:lnTo>
                <a:lnTo>
                  <a:pt x="0" y="830579"/>
                </a:lnTo>
                <a:lnTo>
                  <a:pt x="2784348" y="830579"/>
                </a:lnTo>
                <a:lnTo>
                  <a:pt x="278434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005828" y="771144"/>
            <a:ext cx="2784475" cy="830580"/>
          </a:xfrm>
          <a:prstGeom prst="rect">
            <a:avLst/>
          </a:prstGeom>
          <a:ln w="9144">
            <a:solidFill>
              <a:srgbClr val="EC7D33"/>
            </a:solidFill>
          </a:ln>
        </p:spPr>
        <p:txBody>
          <a:bodyPr vert="horz" wrap="square" lIns="0" tIns="33020" rIns="0" bIns="0" rtlCol="0">
            <a:spAutoFit/>
          </a:bodyPr>
          <a:lstStyle/>
          <a:p>
            <a:pPr marL="396240" marR="387350" algn="ctr">
              <a:lnSpc>
                <a:spcPct val="100000"/>
              </a:lnSpc>
              <a:spcBef>
                <a:spcPts val="260"/>
              </a:spcBef>
            </a:pPr>
            <a:r>
              <a:rPr sz="1600" dirty="0">
                <a:latin typeface="Calibri"/>
                <a:cs typeface="Calibri"/>
              </a:rPr>
              <a:t>Школа</a:t>
            </a:r>
            <a:r>
              <a:rPr sz="1600" spc="-5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выбирает</a:t>
            </a:r>
            <a:r>
              <a:rPr sz="1600" spc="-55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схему </a:t>
            </a:r>
            <a:r>
              <a:rPr sz="1600" spc="-10" dirty="0">
                <a:latin typeface="Calibri"/>
                <a:cs typeface="Calibri"/>
              </a:rPr>
              <a:t>оценивания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ответов</a:t>
            </a:r>
            <a:endParaRPr sz="16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1600" spc="-10" dirty="0">
                <a:latin typeface="Calibri"/>
                <a:cs typeface="Calibri"/>
              </a:rPr>
              <a:t>участников</a:t>
            </a:r>
            <a:endParaRPr sz="1600">
              <a:latin typeface="Calibri"/>
              <a:cs typeface="Calibri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63139" y="2577083"/>
            <a:ext cx="2549652" cy="2549652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4319142" y="5418531"/>
            <a:ext cx="209042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alibri"/>
                <a:cs typeface="Calibri"/>
              </a:rPr>
              <a:t>ведется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аудиозапись ответа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814696" y="2264155"/>
            <a:ext cx="2179320" cy="15640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alibri"/>
                <a:cs typeface="Calibri"/>
              </a:rPr>
              <a:t>время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ts val="2145"/>
              </a:lnSpc>
            </a:pPr>
            <a:r>
              <a:rPr sz="1800" spc="-10" dirty="0">
                <a:latin typeface="Calibri"/>
                <a:cs typeface="Calibri"/>
              </a:rPr>
              <a:t>проведения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ts val="2865"/>
              </a:lnSpc>
            </a:pPr>
            <a:r>
              <a:rPr sz="2400" b="1" spc="-10" dirty="0">
                <a:latin typeface="Calibri"/>
                <a:cs typeface="Calibri"/>
              </a:rPr>
              <a:t>15-</a:t>
            </a:r>
            <a:r>
              <a:rPr sz="2400" b="1" dirty="0">
                <a:latin typeface="Calibri"/>
                <a:cs typeface="Calibri"/>
              </a:rPr>
              <a:t>16</a:t>
            </a:r>
            <a:r>
              <a:rPr sz="2400" b="1" spc="-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минут</a:t>
            </a:r>
            <a:endParaRPr sz="2400">
              <a:latin typeface="Calibri"/>
              <a:cs typeface="Calibri"/>
            </a:endParaRPr>
          </a:p>
          <a:p>
            <a:pPr marL="461009">
              <a:lnSpc>
                <a:spcPct val="100000"/>
              </a:lnSpc>
              <a:spcBef>
                <a:spcPts val="380"/>
              </a:spcBef>
            </a:pPr>
            <a:r>
              <a:rPr sz="2000" b="1" dirty="0">
                <a:latin typeface="Calibri"/>
                <a:cs typeface="Calibri"/>
              </a:rPr>
              <a:t>+30</a:t>
            </a:r>
            <a:r>
              <a:rPr sz="2000" b="1" spc="-1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минут</a:t>
            </a:r>
            <a:r>
              <a:rPr sz="2000" b="1" spc="-2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для</a:t>
            </a:r>
            <a:endParaRPr sz="1800">
              <a:latin typeface="Calibri"/>
              <a:cs typeface="Calibri"/>
            </a:endParaRPr>
          </a:p>
          <a:p>
            <a:pPr marL="461009">
              <a:lnSpc>
                <a:spcPct val="100000"/>
              </a:lnSpc>
              <a:spcBef>
                <a:spcPts val="5"/>
              </a:spcBef>
            </a:pPr>
            <a:r>
              <a:rPr sz="1800" b="1" dirty="0">
                <a:latin typeface="Calibri"/>
                <a:cs typeface="Calibri"/>
              </a:rPr>
              <a:t>участников</a:t>
            </a:r>
            <a:r>
              <a:rPr sz="1800" b="1" spc="-5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с</a:t>
            </a:r>
            <a:r>
              <a:rPr sz="1800" b="1" spc="-35" dirty="0">
                <a:latin typeface="Calibri"/>
                <a:cs typeface="Calibri"/>
              </a:rPr>
              <a:t> </a:t>
            </a:r>
            <a:r>
              <a:rPr sz="1800" b="1" spc="-25" dirty="0">
                <a:latin typeface="Calibri"/>
                <a:cs typeface="Calibri"/>
              </a:rPr>
              <a:t>ОВЗ</a:t>
            </a:r>
            <a:endParaRPr sz="1800">
              <a:latin typeface="Calibri"/>
              <a:cs typeface="Calibri"/>
            </a:endParaRPr>
          </a:p>
        </p:txBody>
      </p:sp>
      <p:pic>
        <p:nvPicPr>
          <p:cNvPr id="9" name="object 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053328" y="1752600"/>
            <a:ext cx="763524" cy="765048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324600" y="4991100"/>
            <a:ext cx="867155" cy="867156"/>
          </a:xfrm>
          <a:prstGeom prst="rect">
            <a:avLst/>
          </a:prstGeom>
        </p:spPr>
      </p:pic>
      <p:sp>
        <p:nvSpPr>
          <p:cNvPr id="11" name="object 11"/>
          <p:cNvSpPr txBox="1"/>
          <p:nvPr/>
        </p:nvSpPr>
        <p:spPr>
          <a:xfrm>
            <a:off x="3202685" y="1338833"/>
            <a:ext cx="2628900" cy="368935"/>
          </a:xfrm>
          <a:prstGeom prst="rect">
            <a:avLst/>
          </a:prstGeom>
          <a:solidFill>
            <a:srgbClr val="FFF8E0"/>
          </a:solidFill>
          <a:ln w="19811">
            <a:solidFill>
              <a:srgbClr val="EC7D33"/>
            </a:solidFill>
          </a:ln>
        </p:spPr>
        <p:txBody>
          <a:bodyPr vert="horz" wrap="square" lIns="0" tIns="29209" rIns="0" bIns="0" rtlCol="0">
            <a:spAutoFit/>
          </a:bodyPr>
          <a:lstStyle/>
          <a:p>
            <a:pPr marL="184150">
              <a:lnSpc>
                <a:spcPct val="100000"/>
              </a:lnSpc>
              <a:spcBef>
                <a:spcPts val="229"/>
              </a:spcBef>
            </a:pPr>
            <a:r>
              <a:rPr sz="1800" spc="-20" dirty="0">
                <a:solidFill>
                  <a:srgbClr val="212A35"/>
                </a:solidFill>
                <a:latin typeface="Calibri"/>
                <a:cs typeface="Calibri"/>
              </a:rPr>
              <a:t>Аудитория</a:t>
            </a:r>
            <a:r>
              <a:rPr sz="1800" spc="-1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12A35"/>
                </a:solidFill>
                <a:latin typeface="Calibri"/>
                <a:cs typeface="Calibri"/>
              </a:rPr>
              <a:t>проведения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7098538" y="850138"/>
            <a:ext cx="231140" cy="641985"/>
            <a:chOff x="7098538" y="850138"/>
            <a:chExt cx="231140" cy="641985"/>
          </a:xfrm>
        </p:grpSpPr>
        <p:sp>
          <p:nvSpPr>
            <p:cNvPr id="13" name="object 13"/>
            <p:cNvSpPr/>
            <p:nvPr/>
          </p:nvSpPr>
          <p:spPr>
            <a:xfrm>
              <a:off x="7104888" y="856488"/>
              <a:ext cx="218440" cy="399415"/>
            </a:xfrm>
            <a:custGeom>
              <a:avLst/>
              <a:gdLst/>
              <a:ahLst/>
              <a:cxnLst/>
              <a:rect l="l" t="t" r="r" b="b"/>
              <a:pathLst>
                <a:path w="218440" h="399415">
                  <a:moveTo>
                    <a:pt x="217931" y="0"/>
                  </a:moveTo>
                  <a:lnTo>
                    <a:pt x="0" y="0"/>
                  </a:lnTo>
                  <a:lnTo>
                    <a:pt x="43560" y="399288"/>
                  </a:lnTo>
                  <a:lnTo>
                    <a:pt x="174370" y="399288"/>
                  </a:lnTo>
                  <a:lnTo>
                    <a:pt x="217931" y="0"/>
                  </a:lnTo>
                  <a:close/>
                </a:path>
              </a:pathLst>
            </a:custGeom>
            <a:solidFill>
              <a:srgbClr val="EC7D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7104888" y="856488"/>
              <a:ext cx="218440" cy="399415"/>
            </a:xfrm>
            <a:custGeom>
              <a:avLst/>
              <a:gdLst/>
              <a:ahLst/>
              <a:cxnLst/>
              <a:rect l="l" t="t" r="r" b="b"/>
              <a:pathLst>
                <a:path w="218440" h="399415">
                  <a:moveTo>
                    <a:pt x="0" y="0"/>
                  </a:moveTo>
                  <a:lnTo>
                    <a:pt x="217931" y="0"/>
                  </a:lnTo>
                  <a:lnTo>
                    <a:pt x="174370" y="399288"/>
                  </a:lnTo>
                  <a:lnTo>
                    <a:pt x="43560" y="399288"/>
                  </a:lnTo>
                  <a:lnTo>
                    <a:pt x="0" y="0"/>
                  </a:lnTo>
                  <a:close/>
                </a:path>
              </a:pathLst>
            </a:custGeom>
            <a:ln w="12192">
              <a:solidFill>
                <a:srgbClr val="C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098792" y="1348740"/>
              <a:ext cx="184403" cy="143256"/>
            </a:xfrm>
            <a:prstGeom prst="rect">
              <a:avLst/>
            </a:prstGeom>
          </p:spPr>
        </p:pic>
      </p:grpSp>
      <p:sp>
        <p:nvSpPr>
          <p:cNvPr id="16" name="object 16"/>
          <p:cNvSpPr txBox="1"/>
          <p:nvPr/>
        </p:nvSpPr>
        <p:spPr>
          <a:xfrm>
            <a:off x="1232103" y="1543634"/>
            <a:ext cx="1049020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alibri"/>
                <a:cs typeface="Calibri"/>
              </a:rPr>
              <a:t>ответы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spc="-10" dirty="0">
                <a:latin typeface="Calibri"/>
                <a:cs typeface="Calibri"/>
              </a:rPr>
              <a:t>оценивает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b="1" spc="-10" dirty="0">
                <a:latin typeface="Calibri"/>
                <a:cs typeface="Calibri"/>
              </a:rPr>
              <a:t>эксперт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55675" y="5258257"/>
            <a:ext cx="11880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alibri"/>
                <a:cs typeface="Calibri"/>
              </a:rPr>
              <a:t>проводит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b="1" spc="-10" dirty="0">
                <a:latin typeface="Calibri"/>
                <a:cs typeface="Calibri"/>
              </a:rPr>
              <a:t>собеседник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146304" y="121920"/>
            <a:ext cx="11837035" cy="5888990"/>
            <a:chOff x="146304" y="121920"/>
            <a:chExt cx="11837035" cy="5888990"/>
          </a:xfrm>
        </p:grpSpPr>
        <p:pic>
          <p:nvPicPr>
            <p:cNvPr id="19" name="object 1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46304" y="1402080"/>
              <a:ext cx="1130808" cy="1129284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10561320" y="966216"/>
              <a:ext cx="1153795" cy="690880"/>
            </a:xfrm>
            <a:custGeom>
              <a:avLst/>
              <a:gdLst/>
              <a:ahLst/>
              <a:cxnLst/>
              <a:rect l="l" t="t" r="r" b="b"/>
              <a:pathLst>
                <a:path w="1153795" h="690880">
                  <a:moveTo>
                    <a:pt x="740028" y="0"/>
                  </a:moveTo>
                  <a:lnTo>
                    <a:pt x="688836" y="1682"/>
                  </a:lnTo>
                  <a:lnTo>
                    <a:pt x="638542" y="6659"/>
                  </a:lnTo>
                  <a:lnTo>
                    <a:pt x="589252" y="14824"/>
                  </a:lnTo>
                  <a:lnTo>
                    <a:pt x="541072" y="26072"/>
                  </a:lnTo>
                  <a:lnTo>
                    <a:pt x="494109" y="40296"/>
                  </a:lnTo>
                  <a:lnTo>
                    <a:pt x="448467" y="57391"/>
                  </a:lnTo>
                  <a:lnTo>
                    <a:pt x="404254" y="77249"/>
                  </a:lnTo>
                  <a:lnTo>
                    <a:pt x="361575" y="99767"/>
                  </a:lnTo>
                  <a:lnTo>
                    <a:pt x="320535" y="124836"/>
                  </a:lnTo>
                  <a:lnTo>
                    <a:pt x="281241" y="152352"/>
                  </a:lnTo>
                  <a:lnTo>
                    <a:pt x="243799" y="182208"/>
                  </a:lnTo>
                  <a:lnTo>
                    <a:pt x="208314" y="214298"/>
                  </a:lnTo>
                  <a:lnTo>
                    <a:pt x="174893" y="248517"/>
                  </a:lnTo>
                  <a:lnTo>
                    <a:pt x="143641" y="284758"/>
                  </a:lnTo>
                  <a:lnTo>
                    <a:pt x="114665" y="322915"/>
                  </a:lnTo>
                  <a:lnTo>
                    <a:pt x="88069" y="362882"/>
                  </a:lnTo>
                  <a:lnTo>
                    <a:pt x="63961" y="404554"/>
                  </a:lnTo>
                  <a:lnTo>
                    <a:pt x="42446" y="447823"/>
                  </a:lnTo>
                  <a:lnTo>
                    <a:pt x="23631" y="492585"/>
                  </a:lnTo>
                  <a:lnTo>
                    <a:pt x="7620" y="538734"/>
                  </a:lnTo>
                  <a:lnTo>
                    <a:pt x="0" y="568579"/>
                  </a:lnTo>
                  <a:lnTo>
                    <a:pt x="48132" y="597788"/>
                  </a:lnTo>
                  <a:lnTo>
                    <a:pt x="89586" y="618722"/>
                  </a:lnTo>
                  <a:lnTo>
                    <a:pt x="132443" y="637168"/>
                  </a:lnTo>
                  <a:lnTo>
                    <a:pt x="176606" y="653034"/>
                  </a:lnTo>
                  <a:lnTo>
                    <a:pt x="221980" y="666226"/>
                  </a:lnTo>
                  <a:lnTo>
                    <a:pt x="268466" y="676649"/>
                  </a:lnTo>
                  <a:lnTo>
                    <a:pt x="315970" y="684210"/>
                  </a:lnTo>
                  <a:lnTo>
                    <a:pt x="364393" y="688816"/>
                  </a:lnTo>
                  <a:lnTo>
                    <a:pt x="413638" y="690372"/>
                  </a:lnTo>
                  <a:lnTo>
                    <a:pt x="464831" y="688689"/>
                  </a:lnTo>
                  <a:lnTo>
                    <a:pt x="515125" y="683712"/>
                  </a:lnTo>
                  <a:lnTo>
                    <a:pt x="564415" y="675547"/>
                  </a:lnTo>
                  <a:lnTo>
                    <a:pt x="612595" y="664299"/>
                  </a:lnTo>
                  <a:lnTo>
                    <a:pt x="659558" y="650075"/>
                  </a:lnTo>
                  <a:lnTo>
                    <a:pt x="705200" y="632980"/>
                  </a:lnTo>
                  <a:lnTo>
                    <a:pt x="749413" y="613122"/>
                  </a:lnTo>
                  <a:lnTo>
                    <a:pt x="792092" y="590604"/>
                  </a:lnTo>
                  <a:lnTo>
                    <a:pt x="833132" y="565535"/>
                  </a:lnTo>
                  <a:lnTo>
                    <a:pt x="872426" y="538019"/>
                  </a:lnTo>
                  <a:lnTo>
                    <a:pt x="909868" y="508163"/>
                  </a:lnTo>
                  <a:lnTo>
                    <a:pt x="945353" y="476073"/>
                  </a:lnTo>
                  <a:lnTo>
                    <a:pt x="978774" y="441854"/>
                  </a:lnTo>
                  <a:lnTo>
                    <a:pt x="1010026" y="405613"/>
                  </a:lnTo>
                  <a:lnTo>
                    <a:pt x="1039002" y="367456"/>
                  </a:lnTo>
                  <a:lnTo>
                    <a:pt x="1065598" y="327489"/>
                  </a:lnTo>
                  <a:lnTo>
                    <a:pt x="1089706" y="285817"/>
                  </a:lnTo>
                  <a:lnTo>
                    <a:pt x="1111221" y="242548"/>
                  </a:lnTo>
                  <a:lnTo>
                    <a:pt x="1130036" y="197786"/>
                  </a:lnTo>
                  <a:lnTo>
                    <a:pt x="1146048" y="151637"/>
                  </a:lnTo>
                  <a:lnTo>
                    <a:pt x="1153668" y="121793"/>
                  </a:lnTo>
                  <a:lnTo>
                    <a:pt x="1105534" y="92583"/>
                  </a:lnTo>
                  <a:lnTo>
                    <a:pt x="1064081" y="71649"/>
                  </a:lnTo>
                  <a:lnTo>
                    <a:pt x="1021224" y="53203"/>
                  </a:lnTo>
                  <a:lnTo>
                    <a:pt x="977061" y="37337"/>
                  </a:lnTo>
                  <a:lnTo>
                    <a:pt x="931687" y="24145"/>
                  </a:lnTo>
                  <a:lnTo>
                    <a:pt x="885201" y="13722"/>
                  </a:lnTo>
                  <a:lnTo>
                    <a:pt x="837697" y="6161"/>
                  </a:lnTo>
                  <a:lnTo>
                    <a:pt x="789274" y="1555"/>
                  </a:lnTo>
                  <a:lnTo>
                    <a:pt x="740028" y="0"/>
                  </a:lnTo>
                  <a:close/>
                </a:path>
              </a:pathLst>
            </a:custGeom>
            <a:solidFill>
              <a:srgbClr val="FFCA24">
                <a:alpha val="2470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0215372" y="121920"/>
              <a:ext cx="1534795" cy="1534795"/>
            </a:xfrm>
            <a:custGeom>
              <a:avLst/>
              <a:gdLst/>
              <a:ahLst/>
              <a:cxnLst/>
              <a:rect l="l" t="t" r="r" b="b"/>
              <a:pathLst>
                <a:path w="1534795" h="1534795">
                  <a:moveTo>
                    <a:pt x="767333" y="0"/>
                  </a:moveTo>
                  <a:lnTo>
                    <a:pt x="718805" y="1509"/>
                  </a:lnTo>
                  <a:lnTo>
                    <a:pt x="671078" y="5978"/>
                  </a:lnTo>
                  <a:lnTo>
                    <a:pt x="624244" y="13316"/>
                  </a:lnTo>
                  <a:lnTo>
                    <a:pt x="578392" y="23434"/>
                  </a:lnTo>
                  <a:lnTo>
                    <a:pt x="533611" y="36241"/>
                  </a:lnTo>
                  <a:lnTo>
                    <a:pt x="489993" y="51648"/>
                  </a:lnTo>
                  <a:lnTo>
                    <a:pt x="447626" y="69565"/>
                  </a:lnTo>
                  <a:lnTo>
                    <a:pt x="406601" y="89902"/>
                  </a:lnTo>
                  <a:lnTo>
                    <a:pt x="367007" y="112569"/>
                  </a:lnTo>
                  <a:lnTo>
                    <a:pt x="328934" y="137477"/>
                  </a:lnTo>
                  <a:lnTo>
                    <a:pt x="292472" y="164535"/>
                  </a:lnTo>
                  <a:lnTo>
                    <a:pt x="257712" y="193653"/>
                  </a:lnTo>
                  <a:lnTo>
                    <a:pt x="224742" y="224742"/>
                  </a:lnTo>
                  <a:lnTo>
                    <a:pt x="193653" y="257712"/>
                  </a:lnTo>
                  <a:lnTo>
                    <a:pt x="164535" y="292472"/>
                  </a:lnTo>
                  <a:lnTo>
                    <a:pt x="137477" y="328934"/>
                  </a:lnTo>
                  <a:lnTo>
                    <a:pt x="112569" y="367007"/>
                  </a:lnTo>
                  <a:lnTo>
                    <a:pt x="89902" y="406601"/>
                  </a:lnTo>
                  <a:lnTo>
                    <a:pt x="69565" y="447626"/>
                  </a:lnTo>
                  <a:lnTo>
                    <a:pt x="51648" y="489993"/>
                  </a:lnTo>
                  <a:lnTo>
                    <a:pt x="36241" y="533611"/>
                  </a:lnTo>
                  <a:lnTo>
                    <a:pt x="23434" y="578392"/>
                  </a:lnTo>
                  <a:lnTo>
                    <a:pt x="13316" y="624244"/>
                  </a:lnTo>
                  <a:lnTo>
                    <a:pt x="5978" y="671078"/>
                  </a:lnTo>
                  <a:lnTo>
                    <a:pt x="1509" y="718805"/>
                  </a:lnTo>
                  <a:lnTo>
                    <a:pt x="0" y="767333"/>
                  </a:lnTo>
                  <a:lnTo>
                    <a:pt x="1509" y="815862"/>
                  </a:lnTo>
                  <a:lnTo>
                    <a:pt x="5978" y="863589"/>
                  </a:lnTo>
                  <a:lnTo>
                    <a:pt x="13316" y="910423"/>
                  </a:lnTo>
                  <a:lnTo>
                    <a:pt x="23434" y="956275"/>
                  </a:lnTo>
                  <a:lnTo>
                    <a:pt x="36241" y="1001056"/>
                  </a:lnTo>
                  <a:lnTo>
                    <a:pt x="51648" y="1044674"/>
                  </a:lnTo>
                  <a:lnTo>
                    <a:pt x="69565" y="1087041"/>
                  </a:lnTo>
                  <a:lnTo>
                    <a:pt x="89902" y="1128066"/>
                  </a:lnTo>
                  <a:lnTo>
                    <a:pt x="112569" y="1167660"/>
                  </a:lnTo>
                  <a:lnTo>
                    <a:pt x="137477" y="1205733"/>
                  </a:lnTo>
                  <a:lnTo>
                    <a:pt x="164535" y="1242195"/>
                  </a:lnTo>
                  <a:lnTo>
                    <a:pt x="193653" y="1276955"/>
                  </a:lnTo>
                  <a:lnTo>
                    <a:pt x="224742" y="1309925"/>
                  </a:lnTo>
                  <a:lnTo>
                    <a:pt x="257712" y="1341014"/>
                  </a:lnTo>
                  <a:lnTo>
                    <a:pt x="292472" y="1370132"/>
                  </a:lnTo>
                  <a:lnTo>
                    <a:pt x="328934" y="1397190"/>
                  </a:lnTo>
                  <a:lnTo>
                    <a:pt x="367007" y="1422098"/>
                  </a:lnTo>
                  <a:lnTo>
                    <a:pt x="406601" y="1444765"/>
                  </a:lnTo>
                  <a:lnTo>
                    <a:pt x="447626" y="1465102"/>
                  </a:lnTo>
                  <a:lnTo>
                    <a:pt x="489993" y="1483019"/>
                  </a:lnTo>
                  <a:lnTo>
                    <a:pt x="533611" y="1498426"/>
                  </a:lnTo>
                  <a:lnTo>
                    <a:pt x="578392" y="1511233"/>
                  </a:lnTo>
                  <a:lnTo>
                    <a:pt x="624244" y="1521351"/>
                  </a:lnTo>
                  <a:lnTo>
                    <a:pt x="671078" y="1528689"/>
                  </a:lnTo>
                  <a:lnTo>
                    <a:pt x="718805" y="1533158"/>
                  </a:lnTo>
                  <a:lnTo>
                    <a:pt x="767333" y="1534667"/>
                  </a:lnTo>
                  <a:lnTo>
                    <a:pt x="815862" y="1533158"/>
                  </a:lnTo>
                  <a:lnTo>
                    <a:pt x="863589" y="1528689"/>
                  </a:lnTo>
                  <a:lnTo>
                    <a:pt x="910423" y="1521351"/>
                  </a:lnTo>
                  <a:lnTo>
                    <a:pt x="956275" y="1511233"/>
                  </a:lnTo>
                  <a:lnTo>
                    <a:pt x="1001056" y="1498426"/>
                  </a:lnTo>
                  <a:lnTo>
                    <a:pt x="1044674" y="1483019"/>
                  </a:lnTo>
                  <a:lnTo>
                    <a:pt x="1087041" y="1465102"/>
                  </a:lnTo>
                  <a:lnTo>
                    <a:pt x="1128066" y="1444765"/>
                  </a:lnTo>
                  <a:lnTo>
                    <a:pt x="1167660" y="1422098"/>
                  </a:lnTo>
                  <a:lnTo>
                    <a:pt x="1205733" y="1397190"/>
                  </a:lnTo>
                  <a:lnTo>
                    <a:pt x="1242195" y="1370132"/>
                  </a:lnTo>
                  <a:lnTo>
                    <a:pt x="1276955" y="1341014"/>
                  </a:lnTo>
                  <a:lnTo>
                    <a:pt x="1309925" y="1309925"/>
                  </a:lnTo>
                  <a:lnTo>
                    <a:pt x="1341014" y="1276955"/>
                  </a:lnTo>
                  <a:lnTo>
                    <a:pt x="1370132" y="1242195"/>
                  </a:lnTo>
                  <a:lnTo>
                    <a:pt x="1397190" y="1205733"/>
                  </a:lnTo>
                  <a:lnTo>
                    <a:pt x="1422098" y="1167660"/>
                  </a:lnTo>
                  <a:lnTo>
                    <a:pt x="1444765" y="1128066"/>
                  </a:lnTo>
                  <a:lnTo>
                    <a:pt x="1465102" y="1087041"/>
                  </a:lnTo>
                  <a:lnTo>
                    <a:pt x="1483019" y="1044674"/>
                  </a:lnTo>
                  <a:lnTo>
                    <a:pt x="1498426" y="1001056"/>
                  </a:lnTo>
                  <a:lnTo>
                    <a:pt x="1511233" y="956275"/>
                  </a:lnTo>
                  <a:lnTo>
                    <a:pt x="1521351" y="910423"/>
                  </a:lnTo>
                  <a:lnTo>
                    <a:pt x="1528689" y="863589"/>
                  </a:lnTo>
                  <a:lnTo>
                    <a:pt x="1533158" y="815862"/>
                  </a:lnTo>
                  <a:lnTo>
                    <a:pt x="1534668" y="767333"/>
                  </a:lnTo>
                  <a:lnTo>
                    <a:pt x="1533158" y="718805"/>
                  </a:lnTo>
                  <a:lnTo>
                    <a:pt x="1528689" y="671078"/>
                  </a:lnTo>
                  <a:lnTo>
                    <a:pt x="1521351" y="624244"/>
                  </a:lnTo>
                  <a:lnTo>
                    <a:pt x="1511233" y="578392"/>
                  </a:lnTo>
                  <a:lnTo>
                    <a:pt x="1498426" y="533611"/>
                  </a:lnTo>
                  <a:lnTo>
                    <a:pt x="1483019" y="489993"/>
                  </a:lnTo>
                  <a:lnTo>
                    <a:pt x="1465102" y="447626"/>
                  </a:lnTo>
                  <a:lnTo>
                    <a:pt x="1444765" y="406601"/>
                  </a:lnTo>
                  <a:lnTo>
                    <a:pt x="1422098" y="367007"/>
                  </a:lnTo>
                  <a:lnTo>
                    <a:pt x="1397190" y="328934"/>
                  </a:lnTo>
                  <a:lnTo>
                    <a:pt x="1370132" y="292472"/>
                  </a:lnTo>
                  <a:lnTo>
                    <a:pt x="1341014" y="257712"/>
                  </a:lnTo>
                  <a:lnTo>
                    <a:pt x="1309925" y="224742"/>
                  </a:lnTo>
                  <a:lnTo>
                    <a:pt x="1276955" y="193653"/>
                  </a:lnTo>
                  <a:lnTo>
                    <a:pt x="1242195" y="164535"/>
                  </a:lnTo>
                  <a:lnTo>
                    <a:pt x="1205733" y="137477"/>
                  </a:lnTo>
                  <a:lnTo>
                    <a:pt x="1167660" y="112569"/>
                  </a:lnTo>
                  <a:lnTo>
                    <a:pt x="1128066" y="89902"/>
                  </a:lnTo>
                  <a:lnTo>
                    <a:pt x="1087041" y="69565"/>
                  </a:lnTo>
                  <a:lnTo>
                    <a:pt x="1044674" y="51648"/>
                  </a:lnTo>
                  <a:lnTo>
                    <a:pt x="1001056" y="36241"/>
                  </a:lnTo>
                  <a:lnTo>
                    <a:pt x="956275" y="23434"/>
                  </a:lnTo>
                  <a:lnTo>
                    <a:pt x="910423" y="13316"/>
                  </a:lnTo>
                  <a:lnTo>
                    <a:pt x="863589" y="5978"/>
                  </a:lnTo>
                  <a:lnTo>
                    <a:pt x="815862" y="1509"/>
                  </a:lnTo>
                  <a:lnTo>
                    <a:pt x="767333" y="0"/>
                  </a:lnTo>
                  <a:close/>
                </a:path>
              </a:pathLst>
            </a:custGeom>
            <a:solidFill>
              <a:srgbClr val="FFCA24">
                <a:alpha val="4470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0215372" y="156971"/>
              <a:ext cx="1673860" cy="1499870"/>
            </a:xfrm>
            <a:custGeom>
              <a:avLst/>
              <a:gdLst/>
              <a:ahLst/>
              <a:cxnLst/>
              <a:rect l="l" t="t" r="r" b="b"/>
              <a:pathLst>
                <a:path w="1673859" h="1499870">
                  <a:moveTo>
                    <a:pt x="848868" y="1075182"/>
                  </a:moveTo>
                  <a:lnTo>
                    <a:pt x="846366" y="1028941"/>
                  </a:lnTo>
                  <a:lnTo>
                    <a:pt x="839076" y="984123"/>
                  </a:lnTo>
                  <a:lnTo>
                    <a:pt x="827227" y="941019"/>
                  </a:lnTo>
                  <a:lnTo>
                    <a:pt x="811085" y="899871"/>
                  </a:lnTo>
                  <a:lnTo>
                    <a:pt x="790917" y="860958"/>
                  </a:lnTo>
                  <a:lnTo>
                    <a:pt x="766978" y="824509"/>
                  </a:lnTo>
                  <a:lnTo>
                    <a:pt x="739521" y="790803"/>
                  </a:lnTo>
                  <a:lnTo>
                    <a:pt x="708812" y="760095"/>
                  </a:lnTo>
                  <a:lnTo>
                    <a:pt x="675106" y="732637"/>
                  </a:lnTo>
                  <a:lnTo>
                    <a:pt x="638657" y="708698"/>
                  </a:lnTo>
                  <a:lnTo>
                    <a:pt x="599744" y="688530"/>
                  </a:lnTo>
                  <a:lnTo>
                    <a:pt x="558596" y="672388"/>
                  </a:lnTo>
                  <a:lnTo>
                    <a:pt x="515493" y="660539"/>
                  </a:lnTo>
                  <a:lnTo>
                    <a:pt x="470674" y="653249"/>
                  </a:lnTo>
                  <a:lnTo>
                    <a:pt x="424434" y="650748"/>
                  </a:lnTo>
                  <a:lnTo>
                    <a:pt x="378180" y="653249"/>
                  </a:lnTo>
                  <a:lnTo>
                    <a:pt x="333362" y="660539"/>
                  </a:lnTo>
                  <a:lnTo>
                    <a:pt x="290258" y="672388"/>
                  </a:lnTo>
                  <a:lnTo>
                    <a:pt x="249110" y="688530"/>
                  </a:lnTo>
                  <a:lnTo>
                    <a:pt x="210197" y="708698"/>
                  </a:lnTo>
                  <a:lnTo>
                    <a:pt x="173748" y="732637"/>
                  </a:lnTo>
                  <a:lnTo>
                    <a:pt x="140042" y="760095"/>
                  </a:lnTo>
                  <a:lnTo>
                    <a:pt x="109334" y="790803"/>
                  </a:lnTo>
                  <a:lnTo>
                    <a:pt x="81876" y="824509"/>
                  </a:lnTo>
                  <a:lnTo>
                    <a:pt x="57937" y="860958"/>
                  </a:lnTo>
                  <a:lnTo>
                    <a:pt x="37769" y="899871"/>
                  </a:lnTo>
                  <a:lnTo>
                    <a:pt x="21628" y="941019"/>
                  </a:lnTo>
                  <a:lnTo>
                    <a:pt x="9779" y="984123"/>
                  </a:lnTo>
                  <a:lnTo>
                    <a:pt x="2489" y="1028941"/>
                  </a:lnTo>
                  <a:lnTo>
                    <a:pt x="0" y="1075182"/>
                  </a:lnTo>
                  <a:lnTo>
                    <a:pt x="2489" y="1121435"/>
                  </a:lnTo>
                  <a:lnTo>
                    <a:pt x="9779" y="1166253"/>
                  </a:lnTo>
                  <a:lnTo>
                    <a:pt x="21628" y="1209357"/>
                  </a:lnTo>
                  <a:lnTo>
                    <a:pt x="37769" y="1250505"/>
                  </a:lnTo>
                  <a:lnTo>
                    <a:pt x="57937" y="1289418"/>
                  </a:lnTo>
                  <a:lnTo>
                    <a:pt x="81876" y="1325867"/>
                  </a:lnTo>
                  <a:lnTo>
                    <a:pt x="109334" y="1359573"/>
                  </a:lnTo>
                  <a:lnTo>
                    <a:pt x="140042" y="1390281"/>
                  </a:lnTo>
                  <a:lnTo>
                    <a:pt x="173748" y="1417739"/>
                  </a:lnTo>
                  <a:lnTo>
                    <a:pt x="210197" y="1441678"/>
                  </a:lnTo>
                  <a:lnTo>
                    <a:pt x="249110" y="1461846"/>
                  </a:lnTo>
                  <a:lnTo>
                    <a:pt x="290258" y="1477987"/>
                  </a:lnTo>
                  <a:lnTo>
                    <a:pt x="333362" y="1489837"/>
                  </a:lnTo>
                  <a:lnTo>
                    <a:pt x="378180" y="1497126"/>
                  </a:lnTo>
                  <a:lnTo>
                    <a:pt x="424434" y="1499616"/>
                  </a:lnTo>
                  <a:lnTo>
                    <a:pt x="470674" y="1497126"/>
                  </a:lnTo>
                  <a:lnTo>
                    <a:pt x="515493" y="1489837"/>
                  </a:lnTo>
                  <a:lnTo>
                    <a:pt x="558596" y="1477987"/>
                  </a:lnTo>
                  <a:lnTo>
                    <a:pt x="599744" y="1461846"/>
                  </a:lnTo>
                  <a:lnTo>
                    <a:pt x="638657" y="1441678"/>
                  </a:lnTo>
                  <a:lnTo>
                    <a:pt x="675106" y="1417739"/>
                  </a:lnTo>
                  <a:lnTo>
                    <a:pt x="708812" y="1390281"/>
                  </a:lnTo>
                  <a:lnTo>
                    <a:pt x="739521" y="1359573"/>
                  </a:lnTo>
                  <a:lnTo>
                    <a:pt x="766978" y="1325867"/>
                  </a:lnTo>
                  <a:lnTo>
                    <a:pt x="790917" y="1289418"/>
                  </a:lnTo>
                  <a:lnTo>
                    <a:pt x="811085" y="1250505"/>
                  </a:lnTo>
                  <a:lnTo>
                    <a:pt x="827227" y="1209357"/>
                  </a:lnTo>
                  <a:lnTo>
                    <a:pt x="839076" y="1166253"/>
                  </a:lnTo>
                  <a:lnTo>
                    <a:pt x="846366" y="1121435"/>
                  </a:lnTo>
                  <a:lnTo>
                    <a:pt x="848868" y="1075182"/>
                  </a:lnTo>
                  <a:close/>
                </a:path>
                <a:path w="1673859" h="1499870">
                  <a:moveTo>
                    <a:pt x="1673352" y="387096"/>
                  </a:moveTo>
                  <a:lnTo>
                    <a:pt x="1669694" y="341858"/>
                  </a:lnTo>
                  <a:lnTo>
                    <a:pt x="1659128" y="298945"/>
                  </a:lnTo>
                  <a:lnTo>
                    <a:pt x="1642224" y="258927"/>
                  </a:lnTo>
                  <a:lnTo>
                    <a:pt x="1619542" y="222377"/>
                  </a:lnTo>
                  <a:lnTo>
                    <a:pt x="1591665" y="189890"/>
                  </a:lnTo>
                  <a:lnTo>
                    <a:pt x="1559179" y="162013"/>
                  </a:lnTo>
                  <a:lnTo>
                    <a:pt x="1522628" y="139331"/>
                  </a:lnTo>
                  <a:lnTo>
                    <a:pt x="1482610" y="122428"/>
                  </a:lnTo>
                  <a:lnTo>
                    <a:pt x="1439697" y="111861"/>
                  </a:lnTo>
                  <a:lnTo>
                    <a:pt x="1394460" y="108204"/>
                  </a:lnTo>
                  <a:lnTo>
                    <a:pt x="1349209" y="111861"/>
                  </a:lnTo>
                  <a:lnTo>
                    <a:pt x="1306296" y="122428"/>
                  </a:lnTo>
                  <a:lnTo>
                    <a:pt x="1293507" y="127825"/>
                  </a:lnTo>
                  <a:lnTo>
                    <a:pt x="1288275" y="95402"/>
                  </a:lnTo>
                  <a:lnTo>
                    <a:pt x="1268476" y="57124"/>
                  </a:lnTo>
                  <a:lnTo>
                    <a:pt x="1238275" y="26924"/>
                  </a:lnTo>
                  <a:lnTo>
                    <a:pt x="1199997" y="7124"/>
                  </a:lnTo>
                  <a:lnTo>
                    <a:pt x="1155954" y="0"/>
                  </a:lnTo>
                  <a:lnTo>
                    <a:pt x="1111897" y="7124"/>
                  </a:lnTo>
                  <a:lnTo>
                    <a:pt x="1073619" y="26924"/>
                  </a:lnTo>
                  <a:lnTo>
                    <a:pt x="1043419" y="57124"/>
                  </a:lnTo>
                  <a:lnTo>
                    <a:pt x="1023620" y="95402"/>
                  </a:lnTo>
                  <a:lnTo>
                    <a:pt x="1016508" y="139458"/>
                  </a:lnTo>
                  <a:lnTo>
                    <a:pt x="1023620" y="183502"/>
                  </a:lnTo>
                  <a:lnTo>
                    <a:pt x="1043419" y="221780"/>
                  </a:lnTo>
                  <a:lnTo>
                    <a:pt x="1073619" y="251980"/>
                  </a:lnTo>
                  <a:lnTo>
                    <a:pt x="1111897" y="271780"/>
                  </a:lnTo>
                  <a:lnTo>
                    <a:pt x="1139367" y="276225"/>
                  </a:lnTo>
                  <a:lnTo>
                    <a:pt x="1129779" y="298945"/>
                  </a:lnTo>
                  <a:lnTo>
                    <a:pt x="1119212" y="341858"/>
                  </a:lnTo>
                  <a:lnTo>
                    <a:pt x="1115568" y="387096"/>
                  </a:lnTo>
                  <a:lnTo>
                    <a:pt x="1119212" y="432346"/>
                  </a:lnTo>
                  <a:lnTo>
                    <a:pt x="1129779" y="475259"/>
                  </a:lnTo>
                  <a:lnTo>
                    <a:pt x="1146683" y="515277"/>
                  </a:lnTo>
                  <a:lnTo>
                    <a:pt x="1169365" y="551827"/>
                  </a:lnTo>
                  <a:lnTo>
                    <a:pt x="1197241" y="584314"/>
                  </a:lnTo>
                  <a:lnTo>
                    <a:pt x="1229728" y="612190"/>
                  </a:lnTo>
                  <a:lnTo>
                    <a:pt x="1266278" y="634873"/>
                  </a:lnTo>
                  <a:lnTo>
                    <a:pt x="1306296" y="651776"/>
                  </a:lnTo>
                  <a:lnTo>
                    <a:pt x="1349209" y="662343"/>
                  </a:lnTo>
                  <a:lnTo>
                    <a:pt x="1394460" y="665988"/>
                  </a:lnTo>
                  <a:lnTo>
                    <a:pt x="1439697" y="662343"/>
                  </a:lnTo>
                  <a:lnTo>
                    <a:pt x="1482610" y="651776"/>
                  </a:lnTo>
                  <a:lnTo>
                    <a:pt x="1522628" y="634873"/>
                  </a:lnTo>
                  <a:lnTo>
                    <a:pt x="1559179" y="612190"/>
                  </a:lnTo>
                  <a:lnTo>
                    <a:pt x="1591665" y="584314"/>
                  </a:lnTo>
                  <a:lnTo>
                    <a:pt x="1619542" y="551827"/>
                  </a:lnTo>
                  <a:lnTo>
                    <a:pt x="1642224" y="515277"/>
                  </a:lnTo>
                  <a:lnTo>
                    <a:pt x="1659128" y="475259"/>
                  </a:lnTo>
                  <a:lnTo>
                    <a:pt x="1669694" y="432346"/>
                  </a:lnTo>
                  <a:lnTo>
                    <a:pt x="1673352" y="387096"/>
                  </a:lnTo>
                  <a:close/>
                </a:path>
              </a:pathLst>
            </a:custGeom>
            <a:solidFill>
              <a:srgbClr val="FFCA24">
                <a:alpha val="2470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3" name="object 23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1586972" y="195072"/>
              <a:ext cx="140207" cy="140207"/>
            </a:xfrm>
            <a:prstGeom prst="rect">
              <a:avLst/>
            </a:prstGeom>
          </p:spPr>
        </p:pic>
        <p:sp>
          <p:nvSpPr>
            <p:cNvPr id="24" name="object 24"/>
            <p:cNvSpPr/>
            <p:nvPr/>
          </p:nvSpPr>
          <p:spPr>
            <a:xfrm>
              <a:off x="11829287" y="826007"/>
              <a:ext cx="139065" cy="139065"/>
            </a:xfrm>
            <a:custGeom>
              <a:avLst/>
              <a:gdLst/>
              <a:ahLst/>
              <a:cxnLst/>
              <a:rect l="l" t="t" r="r" b="b"/>
              <a:pathLst>
                <a:path w="139065" h="139065">
                  <a:moveTo>
                    <a:pt x="69341" y="0"/>
                  </a:moveTo>
                  <a:lnTo>
                    <a:pt x="42326" y="5441"/>
                  </a:lnTo>
                  <a:lnTo>
                    <a:pt x="20288" y="20288"/>
                  </a:lnTo>
                  <a:lnTo>
                    <a:pt x="5441" y="42326"/>
                  </a:lnTo>
                  <a:lnTo>
                    <a:pt x="0" y="69341"/>
                  </a:lnTo>
                  <a:lnTo>
                    <a:pt x="5441" y="96357"/>
                  </a:lnTo>
                  <a:lnTo>
                    <a:pt x="20288" y="118395"/>
                  </a:lnTo>
                  <a:lnTo>
                    <a:pt x="42326" y="133242"/>
                  </a:lnTo>
                  <a:lnTo>
                    <a:pt x="69341" y="138683"/>
                  </a:lnTo>
                  <a:lnTo>
                    <a:pt x="96357" y="133242"/>
                  </a:lnTo>
                  <a:lnTo>
                    <a:pt x="118395" y="118395"/>
                  </a:lnTo>
                  <a:lnTo>
                    <a:pt x="133242" y="96357"/>
                  </a:lnTo>
                  <a:lnTo>
                    <a:pt x="138683" y="69341"/>
                  </a:lnTo>
                  <a:lnTo>
                    <a:pt x="133242" y="42326"/>
                  </a:lnTo>
                  <a:lnTo>
                    <a:pt x="118395" y="20288"/>
                  </a:lnTo>
                  <a:lnTo>
                    <a:pt x="96357" y="5441"/>
                  </a:lnTo>
                  <a:lnTo>
                    <a:pt x="69341" y="0"/>
                  </a:lnTo>
                  <a:close/>
                </a:path>
              </a:pathLst>
            </a:custGeom>
            <a:solidFill>
              <a:srgbClr val="FFCA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5" name="object 25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0094975" y="1043939"/>
              <a:ext cx="294131" cy="220980"/>
            </a:xfrm>
            <a:prstGeom prst="rect">
              <a:avLst/>
            </a:prstGeom>
          </p:spPr>
        </p:pic>
        <p:sp>
          <p:nvSpPr>
            <p:cNvPr id="26" name="object 26"/>
            <p:cNvSpPr/>
            <p:nvPr/>
          </p:nvSpPr>
          <p:spPr>
            <a:xfrm>
              <a:off x="11673839" y="938784"/>
              <a:ext cx="140335" cy="139065"/>
            </a:xfrm>
            <a:custGeom>
              <a:avLst/>
              <a:gdLst/>
              <a:ahLst/>
              <a:cxnLst/>
              <a:rect l="l" t="t" r="r" b="b"/>
              <a:pathLst>
                <a:path w="140334" h="139065">
                  <a:moveTo>
                    <a:pt x="70103" y="0"/>
                  </a:moveTo>
                  <a:lnTo>
                    <a:pt x="42808" y="5441"/>
                  </a:lnTo>
                  <a:lnTo>
                    <a:pt x="20526" y="20288"/>
                  </a:lnTo>
                  <a:lnTo>
                    <a:pt x="5506" y="42326"/>
                  </a:lnTo>
                  <a:lnTo>
                    <a:pt x="0" y="69341"/>
                  </a:lnTo>
                  <a:lnTo>
                    <a:pt x="5506" y="96357"/>
                  </a:lnTo>
                  <a:lnTo>
                    <a:pt x="20526" y="118395"/>
                  </a:lnTo>
                  <a:lnTo>
                    <a:pt x="42808" y="133242"/>
                  </a:lnTo>
                  <a:lnTo>
                    <a:pt x="70103" y="138683"/>
                  </a:lnTo>
                  <a:lnTo>
                    <a:pt x="97399" y="133242"/>
                  </a:lnTo>
                  <a:lnTo>
                    <a:pt x="119681" y="118395"/>
                  </a:lnTo>
                  <a:lnTo>
                    <a:pt x="134701" y="96357"/>
                  </a:lnTo>
                  <a:lnTo>
                    <a:pt x="140207" y="69341"/>
                  </a:lnTo>
                  <a:lnTo>
                    <a:pt x="134701" y="42326"/>
                  </a:lnTo>
                  <a:lnTo>
                    <a:pt x="119681" y="20288"/>
                  </a:lnTo>
                  <a:lnTo>
                    <a:pt x="97399" y="5441"/>
                  </a:lnTo>
                  <a:lnTo>
                    <a:pt x="70103" y="0"/>
                  </a:lnTo>
                  <a:close/>
                </a:path>
              </a:pathLst>
            </a:custGeom>
            <a:solidFill>
              <a:srgbClr val="FFCA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7" name="object 27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0314432" y="563879"/>
              <a:ext cx="1392935" cy="665988"/>
            </a:xfrm>
            <a:prstGeom prst="rect">
              <a:avLst/>
            </a:prstGeom>
          </p:spPr>
        </p:pic>
        <p:sp>
          <p:nvSpPr>
            <p:cNvPr id="28" name="object 28"/>
            <p:cNvSpPr/>
            <p:nvPr/>
          </p:nvSpPr>
          <p:spPr>
            <a:xfrm>
              <a:off x="7873746" y="2241042"/>
              <a:ext cx="4095115" cy="3755390"/>
            </a:xfrm>
            <a:custGeom>
              <a:avLst/>
              <a:gdLst/>
              <a:ahLst/>
              <a:cxnLst/>
              <a:rect l="l" t="t" r="r" b="b"/>
              <a:pathLst>
                <a:path w="4095115" h="3755390">
                  <a:moveTo>
                    <a:pt x="4094988" y="0"/>
                  </a:moveTo>
                  <a:lnTo>
                    <a:pt x="0" y="0"/>
                  </a:lnTo>
                  <a:lnTo>
                    <a:pt x="0" y="3755136"/>
                  </a:lnTo>
                  <a:lnTo>
                    <a:pt x="4094988" y="3755136"/>
                  </a:lnTo>
                  <a:lnTo>
                    <a:pt x="4094988" y="0"/>
                  </a:lnTo>
                  <a:close/>
                </a:path>
              </a:pathLst>
            </a:custGeom>
            <a:solidFill>
              <a:srgbClr val="E1EF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7873746" y="2241042"/>
              <a:ext cx="4095115" cy="3755390"/>
            </a:xfrm>
            <a:custGeom>
              <a:avLst/>
              <a:gdLst/>
              <a:ahLst/>
              <a:cxnLst/>
              <a:rect l="l" t="t" r="r" b="b"/>
              <a:pathLst>
                <a:path w="4095115" h="3755390">
                  <a:moveTo>
                    <a:pt x="0" y="3755136"/>
                  </a:moveTo>
                  <a:lnTo>
                    <a:pt x="4094988" y="3755136"/>
                  </a:lnTo>
                  <a:lnTo>
                    <a:pt x="4094988" y="0"/>
                  </a:lnTo>
                  <a:lnTo>
                    <a:pt x="0" y="0"/>
                  </a:lnTo>
                  <a:lnTo>
                    <a:pt x="0" y="3755136"/>
                  </a:lnTo>
                  <a:close/>
                </a:path>
              </a:pathLst>
            </a:custGeom>
            <a:ln w="28956">
              <a:solidFill>
                <a:srgbClr val="A9D18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4938521" y="4282897"/>
            <a:ext cx="144780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один</a:t>
            </a:r>
            <a:r>
              <a:rPr sz="1800" spc="-6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участник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40029" y="642366"/>
            <a:ext cx="2628900" cy="368935"/>
          </a:xfrm>
          <a:prstGeom prst="rect">
            <a:avLst/>
          </a:prstGeom>
          <a:solidFill>
            <a:srgbClr val="FFF8E0"/>
          </a:solidFill>
          <a:ln w="19812">
            <a:solidFill>
              <a:srgbClr val="FFF1C8"/>
            </a:solidFill>
          </a:ln>
        </p:spPr>
        <p:txBody>
          <a:bodyPr vert="horz" wrap="square" lIns="0" tIns="29845" rIns="0" bIns="0" rtlCol="0">
            <a:spAutoFit/>
          </a:bodyPr>
          <a:lstStyle/>
          <a:p>
            <a:pPr marL="414020">
              <a:lnSpc>
                <a:spcPct val="100000"/>
              </a:lnSpc>
              <a:spcBef>
                <a:spcPts val="235"/>
              </a:spcBef>
            </a:pPr>
            <a:r>
              <a:rPr sz="1800" dirty="0">
                <a:solidFill>
                  <a:srgbClr val="212A35"/>
                </a:solidFill>
                <a:latin typeface="Calibri"/>
                <a:cs typeface="Calibri"/>
              </a:rPr>
              <a:t>П.</a:t>
            </a:r>
            <a:r>
              <a:rPr sz="1800" spc="-4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12A35"/>
                </a:solidFill>
                <a:latin typeface="Calibri"/>
                <a:cs typeface="Calibri"/>
              </a:rPr>
              <a:t>17</a:t>
            </a:r>
            <a:r>
              <a:rPr sz="1800" spc="-4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12A35"/>
                </a:solidFill>
                <a:latin typeface="Calibri"/>
                <a:cs typeface="Calibri"/>
              </a:rPr>
              <a:t>Порядка</a:t>
            </a:r>
            <a:r>
              <a:rPr sz="1800" spc="-4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1800" spc="-25" dirty="0">
                <a:solidFill>
                  <a:srgbClr val="212A35"/>
                </a:solidFill>
                <a:latin typeface="Calibri"/>
                <a:cs typeface="Calibri"/>
              </a:rPr>
              <a:t>ГИА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9458325" y="2259329"/>
            <a:ext cx="9271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latin typeface="Calibri"/>
                <a:cs typeface="Calibri"/>
              </a:rPr>
              <a:t>МОЖНО: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7952613" y="2686303"/>
            <a:ext cx="373316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marR="5080" indent="-287020">
              <a:lnSpc>
                <a:spcPct val="100000"/>
              </a:lnSpc>
              <a:spcBef>
                <a:spcPts val="100"/>
              </a:spcBef>
              <a:buFont typeface="Microsoft Sans Serif"/>
              <a:buChar char="•"/>
              <a:tabLst>
                <a:tab pos="299085" algn="l"/>
              </a:tabLst>
            </a:pPr>
            <a:r>
              <a:rPr sz="1800" b="1" dirty="0">
                <a:latin typeface="Calibri"/>
                <a:cs typeface="Calibri"/>
              </a:rPr>
              <a:t>делать</a:t>
            </a:r>
            <a:r>
              <a:rPr sz="1800" b="1" spc="-5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заметки</a:t>
            </a:r>
            <a:r>
              <a:rPr sz="1800" b="1" spc="-4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при</a:t>
            </a:r>
            <a:r>
              <a:rPr sz="1800" b="1" spc="-3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подготовке</a:t>
            </a:r>
            <a:r>
              <a:rPr sz="1800" b="1" spc="-60" dirty="0">
                <a:latin typeface="Calibri"/>
                <a:cs typeface="Calibri"/>
              </a:rPr>
              <a:t> </a:t>
            </a:r>
            <a:r>
              <a:rPr sz="1800" b="1" spc="-25" dirty="0">
                <a:latin typeface="Calibri"/>
                <a:cs typeface="Calibri"/>
              </a:rPr>
              <a:t>ко </a:t>
            </a:r>
            <a:r>
              <a:rPr sz="1800" b="1" dirty="0">
                <a:latin typeface="Calibri"/>
                <a:cs typeface="Calibri"/>
              </a:rPr>
              <a:t>второму</a:t>
            </a:r>
            <a:r>
              <a:rPr sz="1800" b="1" spc="-6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заданию;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7952613" y="3387344"/>
            <a:ext cx="3839210" cy="1550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indent="-286385">
              <a:lnSpc>
                <a:spcPct val="100000"/>
              </a:lnSpc>
              <a:spcBef>
                <a:spcPts val="100"/>
              </a:spcBef>
              <a:buFont typeface="Microsoft Sans Serif"/>
              <a:buChar char="•"/>
              <a:tabLst>
                <a:tab pos="299085" algn="l"/>
              </a:tabLst>
            </a:pPr>
            <a:r>
              <a:rPr sz="1800" b="1" dirty="0">
                <a:latin typeface="Calibri"/>
                <a:cs typeface="Calibri"/>
              </a:rPr>
              <a:t>прослушать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аудиозапись</a:t>
            </a:r>
            <a:r>
              <a:rPr sz="1800" b="1" spc="-3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своего</a:t>
            </a:r>
            <a:endParaRPr sz="1800">
              <a:latin typeface="Calibri"/>
              <a:cs typeface="Calibri"/>
            </a:endParaRPr>
          </a:p>
          <a:p>
            <a:pPr marL="299085">
              <a:lnSpc>
                <a:spcPct val="100000"/>
              </a:lnSpc>
            </a:pPr>
            <a:r>
              <a:rPr sz="1800" b="1" spc="-10" dirty="0">
                <a:latin typeface="Calibri"/>
                <a:cs typeface="Calibri"/>
              </a:rPr>
              <a:t>ответа;</a:t>
            </a:r>
            <a:endParaRPr sz="1800">
              <a:latin typeface="Calibri"/>
              <a:cs typeface="Calibri"/>
            </a:endParaRPr>
          </a:p>
          <a:p>
            <a:pPr marL="299085" marR="5080" indent="-287020">
              <a:lnSpc>
                <a:spcPct val="100000"/>
              </a:lnSpc>
              <a:spcBef>
                <a:spcPts val="1200"/>
              </a:spcBef>
              <a:buFont typeface="Microsoft Sans Serif"/>
              <a:buChar char="•"/>
              <a:tabLst>
                <a:tab pos="299085" algn="l"/>
              </a:tabLst>
            </a:pPr>
            <a:r>
              <a:rPr sz="1800" b="1" dirty="0">
                <a:latin typeface="Calibri"/>
                <a:cs typeface="Calibri"/>
              </a:rPr>
              <a:t>в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случае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технического</a:t>
            </a:r>
            <a:r>
              <a:rPr sz="1800" b="1" spc="-4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сбоя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пройти </a:t>
            </a:r>
            <a:r>
              <a:rPr sz="1800" b="1" dirty="0">
                <a:latin typeface="Calibri"/>
                <a:cs typeface="Calibri"/>
              </a:rPr>
              <a:t>итоговое</a:t>
            </a:r>
            <a:r>
              <a:rPr sz="1800" b="1" spc="-8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собеседование</a:t>
            </a:r>
            <a:r>
              <a:rPr sz="1800" b="1" spc="-5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в</a:t>
            </a:r>
            <a:r>
              <a:rPr sz="1800" b="1" spc="-6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тот</a:t>
            </a:r>
            <a:r>
              <a:rPr sz="1800" b="1" spc="-50" dirty="0">
                <a:latin typeface="Calibri"/>
                <a:cs typeface="Calibri"/>
              </a:rPr>
              <a:t> </a:t>
            </a:r>
            <a:r>
              <a:rPr sz="1800" b="1" spc="-25" dirty="0">
                <a:latin typeface="Calibri"/>
                <a:cs typeface="Calibri"/>
              </a:rPr>
              <a:t>же </a:t>
            </a:r>
            <a:r>
              <a:rPr sz="1800" b="1" dirty="0">
                <a:latin typeface="Calibri"/>
                <a:cs typeface="Calibri"/>
              </a:rPr>
              <a:t>день</a:t>
            </a:r>
            <a:r>
              <a:rPr sz="1800" b="1" spc="-3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или</a:t>
            </a:r>
            <a:r>
              <a:rPr sz="1800" b="1" spc="-3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в</a:t>
            </a:r>
            <a:r>
              <a:rPr sz="1800" b="1" spc="-3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дополнительные</a:t>
            </a:r>
            <a:r>
              <a:rPr sz="1800" b="1" spc="-4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сроки;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7952613" y="5064378"/>
            <a:ext cx="3875404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marR="5080" indent="-287020">
              <a:lnSpc>
                <a:spcPct val="100000"/>
              </a:lnSpc>
              <a:spcBef>
                <a:spcPts val="100"/>
              </a:spcBef>
              <a:buFont typeface="Microsoft Sans Serif"/>
              <a:buChar char="•"/>
              <a:tabLst>
                <a:tab pos="299085" algn="l"/>
              </a:tabLst>
            </a:pPr>
            <a:r>
              <a:rPr sz="1800" b="1" dirty="0">
                <a:latin typeface="Calibri"/>
                <a:cs typeface="Calibri"/>
              </a:rPr>
              <a:t>завершить</a:t>
            </a:r>
            <a:r>
              <a:rPr sz="1800" b="1" spc="-6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итоговое</a:t>
            </a:r>
            <a:r>
              <a:rPr sz="1800" b="1" spc="-7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собеседование </a:t>
            </a:r>
            <a:r>
              <a:rPr sz="1800" b="1" dirty="0">
                <a:latin typeface="Calibri"/>
                <a:cs typeface="Calibri"/>
              </a:rPr>
              <a:t>досрочно</a:t>
            </a:r>
            <a:r>
              <a:rPr sz="1800" b="1" spc="-5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в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случае</a:t>
            </a:r>
            <a:r>
              <a:rPr sz="1800" b="1" spc="-3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плохого</a:t>
            </a:r>
            <a:endParaRPr sz="1800">
              <a:latin typeface="Calibri"/>
              <a:cs typeface="Calibri"/>
            </a:endParaRPr>
          </a:p>
          <a:p>
            <a:pPr marL="299085">
              <a:lnSpc>
                <a:spcPct val="100000"/>
              </a:lnSpc>
            </a:pPr>
            <a:r>
              <a:rPr sz="1800" b="1" spc="-10" dirty="0">
                <a:latin typeface="Calibri"/>
                <a:cs typeface="Calibri"/>
              </a:rPr>
              <a:t>самочувствия;</a:t>
            </a:r>
            <a:endParaRPr sz="1800">
              <a:latin typeface="Calibri"/>
              <a:cs typeface="Calibri"/>
            </a:endParaRPr>
          </a:p>
        </p:txBody>
      </p:sp>
      <p:pic>
        <p:nvPicPr>
          <p:cNvPr id="36" name="object 36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7412735" y="1824227"/>
            <a:ext cx="870203" cy="97993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1117600"/>
          </a:xfrm>
          <a:custGeom>
            <a:avLst/>
            <a:gdLst/>
            <a:ahLst/>
            <a:cxnLst/>
            <a:rect l="l" t="t" r="r" b="b"/>
            <a:pathLst>
              <a:path w="12192000" h="1117600">
                <a:moveTo>
                  <a:pt x="0" y="1117091"/>
                </a:moveTo>
                <a:lnTo>
                  <a:pt x="12192000" y="1117091"/>
                </a:lnTo>
                <a:lnTo>
                  <a:pt x="12192000" y="0"/>
                </a:lnTo>
                <a:lnTo>
                  <a:pt x="0" y="0"/>
                </a:lnTo>
                <a:lnTo>
                  <a:pt x="0" y="1117091"/>
                </a:lnTo>
                <a:close/>
              </a:path>
            </a:pathLst>
          </a:custGeom>
          <a:solidFill>
            <a:srgbClr val="FFE89E">
              <a:alpha val="3097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2686" rIns="0" bIns="0" rtlCol="0">
            <a:spAutoFit/>
          </a:bodyPr>
          <a:lstStyle/>
          <a:p>
            <a:pPr marL="384175">
              <a:lnSpc>
                <a:spcPct val="100000"/>
              </a:lnSpc>
              <a:spcBef>
                <a:spcPts val="100"/>
              </a:spcBef>
            </a:pPr>
            <a:r>
              <a:rPr dirty="0"/>
              <a:t>Для</a:t>
            </a:r>
            <a:r>
              <a:rPr spc="-85" dirty="0"/>
              <a:t> </a:t>
            </a:r>
            <a:r>
              <a:rPr dirty="0"/>
              <a:t>кого</a:t>
            </a:r>
            <a:r>
              <a:rPr spc="-85" dirty="0"/>
              <a:t> </a:t>
            </a:r>
            <a:r>
              <a:rPr dirty="0"/>
              <a:t>создаются</a:t>
            </a:r>
            <a:r>
              <a:rPr spc="-105" dirty="0"/>
              <a:t> </a:t>
            </a:r>
            <a:r>
              <a:rPr dirty="0"/>
              <a:t>специальные</a:t>
            </a:r>
            <a:r>
              <a:rPr spc="-95" dirty="0"/>
              <a:t> </a:t>
            </a:r>
            <a:r>
              <a:rPr spc="-10" dirty="0"/>
              <a:t>условия?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510532" y="1752346"/>
            <a:ext cx="33489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alibri"/>
                <a:cs typeface="Calibri"/>
              </a:rPr>
              <a:t>Продление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времени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до</a:t>
            </a:r>
            <a:r>
              <a:rPr sz="1800" b="1" spc="-4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46</a:t>
            </a:r>
            <a:r>
              <a:rPr sz="1800" b="1" spc="-4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минут;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510532" y="2179065"/>
            <a:ext cx="463867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Проведение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итогового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собеседования</a:t>
            </a:r>
            <a:r>
              <a:rPr sz="1800" spc="-6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на</a:t>
            </a:r>
            <a:r>
              <a:rPr sz="1800" b="1" spc="-55" dirty="0">
                <a:latin typeface="Calibri"/>
                <a:cs typeface="Calibri"/>
              </a:rPr>
              <a:t> </a:t>
            </a:r>
            <a:r>
              <a:rPr sz="1800" b="1" spc="-20" dirty="0">
                <a:latin typeface="Calibri"/>
                <a:cs typeface="Calibri"/>
              </a:rPr>
              <a:t>дому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Calibri"/>
                <a:cs typeface="Calibri"/>
              </a:rPr>
              <a:t>или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лечебных</a:t>
            </a:r>
            <a:r>
              <a:rPr sz="1800" b="1" spc="-3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учреждениях;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10532" y="2880486"/>
            <a:ext cx="4725670" cy="10013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Привлечение</a:t>
            </a:r>
            <a:r>
              <a:rPr sz="1800" spc="-8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ассистентов,</a:t>
            </a:r>
            <a:r>
              <a:rPr sz="1800" b="1" spc="-10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сурдопереводчиков, дефектологов,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тифлопереводчиков;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1800" dirty="0">
                <a:latin typeface="Calibri"/>
                <a:cs typeface="Calibri"/>
              </a:rPr>
              <a:t>Использование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технических</a:t>
            </a:r>
            <a:r>
              <a:rPr sz="1800" b="1" spc="-9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средств;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510532" y="4008501"/>
            <a:ext cx="34766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alibri"/>
                <a:cs typeface="Calibri"/>
              </a:rPr>
              <a:t>Проведение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в</a:t>
            </a:r>
            <a:r>
              <a:rPr sz="1800" b="1" spc="-3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письменной</a:t>
            </a:r>
            <a:r>
              <a:rPr sz="1800" b="1" spc="-5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форме;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510532" y="4435220"/>
            <a:ext cx="4770755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alibri"/>
                <a:cs typeface="Calibri"/>
              </a:rPr>
              <a:t>Выполнение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b="1" spc="-20" dirty="0">
                <a:latin typeface="Calibri"/>
                <a:cs typeface="Calibri"/>
              </a:rPr>
              <a:t>отдельных </a:t>
            </a:r>
            <a:r>
              <a:rPr sz="1800" b="1" dirty="0">
                <a:latin typeface="Calibri"/>
                <a:cs typeface="Calibri"/>
              </a:rPr>
              <a:t>заданий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и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уменьшение количества</a:t>
            </a:r>
            <a:r>
              <a:rPr sz="1800" b="1" spc="-4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баллов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для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получения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результата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10" dirty="0">
                <a:latin typeface="Calibri"/>
                <a:cs typeface="Calibri"/>
              </a:rPr>
              <a:t>«зачет»;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510532" y="5410911"/>
            <a:ext cx="422211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Calibri"/>
                <a:cs typeface="Calibri"/>
              </a:rPr>
              <a:t>Оценивание</a:t>
            </a:r>
            <a:r>
              <a:rPr sz="1800" b="1" spc="-5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результатов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после</a:t>
            </a:r>
            <a:r>
              <a:rPr sz="1800" b="1" spc="-5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окончания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10" dirty="0">
                <a:latin typeface="Calibri"/>
                <a:cs typeface="Calibri"/>
              </a:rPr>
              <a:t>итогового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собеседования</a:t>
            </a:r>
            <a:endParaRPr sz="1800">
              <a:latin typeface="Calibri"/>
              <a:cs typeface="Calibri"/>
            </a:endParaRPr>
          </a:p>
        </p:txBody>
      </p:sp>
      <p:pic>
        <p:nvPicPr>
          <p:cNvPr id="10" name="object 1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97963" y="1868598"/>
            <a:ext cx="855364" cy="772319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616440" y="2253995"/>
            <a:ext cx="2153411" cy="2153411"/>
          </a:xfrm>
          <a:prstGeom prst="rect">
            <a:avLst/>
          </a:prstGeom>
        </p:spPr>
      </p:pic>
      <p:sp>
        <p:nvSpPr>
          <p:cNvPr id="12" name="object 12"/>
          <p:cNvSpPr txBox="1"/>
          <p:nvPr/>
        </p:nvSpPr>
        <p:spPr>
          <a:xfrm>
            <a:off x="493013" y="4028694"/>
            <a:ext cx="3119755" cy="1630680"/>
          </a:xfrm>
          <a:prstGeom prst="rect">
            <a:avLst/>
          </a:prstGeom>
          <a:solidFill>
            <a:srgbClr val="FAE4D5"/>
          </a:solidFill>
          <a:ln w="28955">
            <a:solidFill>
              <a:srgbClr val="EC7C30"/>
            </a:solidFill>
          </a:ln>
        </p:spPr>
        <p:txBody>
          <a:bodyPr vert="horz" wrap="square" lIns="0" tIns="29209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29"/>
              </a:spcBef>
            </a:pPr>
            <a:r>
              <a:rPr sz="2000" dirty="0">
                <a:latin typeface="Calibri"/>
                <a:cs typeface="Calibri"/>
              </a:rPr>
              <a:t>Основание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для</a:t>
            </a:r>
            <a:endParaRPr sz="20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2000" spc="-10" dirty="0">
                <a:latin typeface="Calibri"/>
                <a:cs typeface="Calibri"/>
              </a:rPr>
              <a:t>предоставления</a:t>
            </a:r>
            <a:endParaRPr sz="20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специальных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условий</a:t>
            </a:r>
            <a:r>
              <a:rPr sz="2000" spc="-75" dirty="0">
                <a:latin typeface="Calibri"/>
                <a:cs typeface="Calibri"/>
              </a:rPr>
              <a:t> </a:t>
            </a:r>
            <a:r>
              <a:rPr sz="2000" b="1" spc="-50" dirty="0">
                <a:solidFill>
                  <a:srgbClr val="212A35"/>
                </a:solidFill>
                <a:latin typeface="Calibri"/>
                <a:cs typeface="Calibri"/>
              </a:rPr>
              <a:t>–</a:t>
            </a:r>
            <a:endParaRPr sz="20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2000" spc="-10" dirty="0">
                <a:latin typeface="Calibri"/>
                <a:cs typeface="Calibri"/>
              </a:rPr>
              <a:t>наличие</a:t>
            </a:r>
            <a:endParaRPr sz="20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2000" b="1" dirty="0">
                <a:latin typeface="Calibri"/>
                <a:cs typeface="Calibri"/>
              </a:rPr>
              <a:t>рекомендаций</a:t>
            </a:r>
            <a:r>
              <a:rPr sz="2000" b="1" spc="-100" dirty="0">
                <a:latin typeface="Calibri"/>
                <a:cs typeface="Calibri"/>
              </a:rPr>
              <a:t> </a:t>
            </a:r>
            <a:r>
              <a:rPr sz="2000" b="1" spc="-20" dirty="0">
                <a:latin typeface="Calibri"/>
                <a:cs typeface="Calibri"/>
              </a:rPr>
              <a:t>ПМПК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93013" y="1201674"/>
            <a:ext cx="3011805" cy="2554605"/>
          </a:xfrm>
          <a:custGeom>
            <a:avLst/>
            <a:gdLst/>
            <a:ahLst/>
            <a:cxnLst/>
            <a:rect l="l" t="t" r="r" b="b"/>
            <a:pathLst>
              <a:path w="3011804" h="2554604">
                <a:moveTo>
                  <a:pt x="0" y="2554224"/>
                </a:moveTo>
                <a:lnTo>
                  <a:pt x="3011424" y="2554224"/>
                </a:lnTo>
                <a:lnTo>
                  <a:pt x="3011424" y="0"/>
                </a:lnTo>
                <a:lnTo>
                  <a:pt x="0" y="0"/>
                </a:lnTo>
                <a:lnTo>
                  <a:pt x="0" y="2554224"/>
                </a:lnTo>
                <a:close/>
              </a:path>
            </a:pathLst>
          </a:custGeom>
          <a:ln w="28956">
            <a:solidFill>
              <a:srgbClr val="EC7C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598728" y="1214450"/>
            <a:ext cx="2798445" cy="2164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6905" algn="just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Calibri"/>
                <a:cs typeface="Calibri"/>
              </a:rPr>
              <a:t>Участники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spc="-50" dirty="0">
                <a:latin typeface="Calibri"/>
                <a:cs typeface="Calibri"/>
              </a:rPr>
              <a:t>с</a:t>
            </a:r>
            <a:endParaRPr sz="2400">
              <a:latin typeface="Calibri"/>
              <a:cs typeface="Calibri"/>
            </a:endParaRPr>
          </a:p>
          <a:p>
            <a:pPr marL="350520" marR="342900" algn="just">
              <a:lnSpc>
                <a:spcPct val="100000"/>
              </a:lnSpc>
              <a:spcBef>
                <a:spcPts val="5"/>
              </a:spcBef>
            </a:pPr>
            <a:r>
              <a:rPr sz="2400" spc="-10" dirty="0">
                <a:latin typeface="Calibri"/>
                <a:cs typeface="Calibri"/>
              </a:rPr>
              <a:t>ограниченными возможностями </a:t>
            </a:r>
            <a:r>
              <a:rPr sz="2400" dirty="0">
                <a:latin typeface="Calibri"/>
                <a:cs typeface="Calibri"/>
              </a:rPr>
              <a:t>здоровья,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дети-</a:t>
            </a:r>
            <a:endParaRPr sz="24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2400" dirty="0">
                <a:latin typeface="Calibri"/>
                <a:cs typeface="Calibri"/>
              </a:rPr>
              <a:t>инвалиды,</a:t>
            </a:r>
            <a:r>
              <a:rPr sz="2400" spc="-11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инвалиды</a:t>
            </a:r>
            <a:endParaRPr sz="24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30"/>
              </a:spcBef>
            </a:pPr>
            <a:r>
              <a:rPr sz="2000" b="1" dirty="0">
                <a:latin typeface="Calibri"/>
                <a:cs typeface="Calibri"/>
              </a:rPr>
              <a:t>(п.19</a:t>
            </a:r>
            <a:r>
              <a:rPr sz="2000" b="1" spc="-3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Порядка</a:t>
            </a:r>
            <a:r>
              <a:rPr sz="2000" b="1" spc="-35" dirty="0">
                <a:latin typeface="Calibri"/>
                <a:cs typeface="Calibri"/>
              </a:rPr>
              <a:t> </a:t>
            </a:r>
            <a:r>
              <a:rPr sz="2000" b="1" spc="-20" dirty="0">
                <a:latin typeface="Calibri"/>
                <a:cs typeface="Calibri"/>
              </a:rPr>
              <a:t>ГИА)</a:t>
            </a:r>
            <a:endParaRPr sz="2000">
              <a:latin typeface="Calibri"/>
              <a:cs typeface="Calibri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1658111" y="3662171"/>
            <a:ext cx="638810" cy="376555"/>
            <a:chOff x="1658111" y="3662171"/>
            <a:chExt cx="638810" cy="376555"/>
          </a:xfrm>
        </p:grpSpPr>
        <p:sp>
          <p:nvSpPr>
            <p:cNvPr id="16" name="object 16"/>
            <p:cNvSpPr/>
            <p:nvPr/>
          </p:nvSpPr>
          <p:spPr>
            <a:xfrm>
              <a:off x="1668017" y="3672077"/>
              <a:ext cx="619125" cy="356870"/>
            </a:xfrm>
            <a:custGeom>
              <a:avLst/>
              <a:gdLst/>
              <a:ahLst/>
              <a:cxnLst/>
              <a:rect l="l" t="t" r="r" b="b"/>
              <a:pathLst>
                <a:path w="619125" h="356870">
                  <a:moveTo>
                    <a:pt x="464057" y="0"/>
                  </a:moveTo>
                  <a:lnTo>
                    <a:pt x="154686" y="0"/>
                  </a:lnTo>
                  <a:lnTo>
                    <a:pt x="154686" y="178308"/>
                  </a:lnTo>
                  <a:lnTo>
                    <a:pt x="0" y="178308"/>
                  </a:lnTo>
                  <a:lnTo>
                    <a:pt x="309371" y="356616"/>
                  </a:lnTo>
                  <a:lnTo>
                    <a:pt x="618744" y="178308"/>
                  </a:lnTo>
                  <a:lnTo>
                    <a:pt x="464057" y="178308"/>
                  </a:lnTo>
                  <a:lnTo>
                    <a:pt x="46405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668017" y="3672077"/>
              <a:ext cx="619125" cy="356870"/>
            </a:xfrm>
            <a:custGeom>
              <a:avLst/>
              <a:gdLst/>
              <a:ahLst/>
              <a:cxnLst/>
              <a:rect l="l" t="t" r="r" b="b"/>
              <a:pathLst>
                <a:path w="619125" h="356870">
                  <a:moveTo>
                    <a:pt x="464057" y="0"/>
                  </a:moveTo>
                  <a:lnTo>
                    <a:pt x="464057" y="178308"/>
                  </a:lnTo>
                  <a:lnTo>
                    <a:pt x="618744" y="178308"/>
                  </a:lnTo>
                  <a:lnTo>
                    <a:pt x="309371" y="356616"/>
                  </a:lnTo>
                  <a:lnTo>
                    <a:pt x="0" y="178308"/>
                  </a:lnTo>
                  <a:lnTo>
                    <a:pt x="154686" y="178308"/>
                  </a:lnTo>
                  <a:lnTo>
                    <a:pt x="154686" y="0"/>
                  </a:lnTo>
                  <a:lnTo>
                    <a:pt x="464057" y="0"/>
                  </a:lnTo>
                  <a:close/>
                </a:path>
              </a:pathLst>
            </a:custGeom>
            <a:ln w="19812">
              <a:solidFill>
                <a:srgbClr val="C55A1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8" name="object 18"/>
          <p:cNvGrpSpPr/>
          <p:nvPr/>
        </p:nvGrpSpPr>
        <p:grpSpPr>
          <a:xfrm>
            <a:off x="10094976" y="121920"/>
            <a:ext cx="1873250" cy="1534795"/>
            <a:chOff x="10094976" y="121920"/>
            <a:chExt cx="1873250" cy="1534795"/>
          </a:xfrm>
        </p:grpSpPr>
        <p:sp>
          <p:nvSpPr>
            <p:cNvPr id="19" name="object 19"/>
            <p:cNvSpPr/>
            <p:nvPr/>
          </p:nvSpPr>
          <p:spPr>
            <a:xfrm>
              <a:off x="10561320" y="966216"/>
              <a:ext cx="1153795" cy="690880"/>
            </a:xfrm>
            <a:custGeom>
              <a:avLst/>
              <a:gdLst/>
              <a:ahLst/>
              <a:cxnLst/>
              <a:rect l="l" t="t" r="r" b="b"/>
              <a:pathLst>
                <a:path w="1153795" h="690880">
                  <a:moveTo>
                    <a:pt x="740028" y="0"/>
                  </a:moveTo>
                  <a:lnTo>
                    <a:pt x="688836" y="1682"/>
                  </a:lnTo>
                  <a:lnTo>
                    <a:pt x="638542" y="6659"/>
                  </a:lnTo>
                  <a:lnTo>
                    <a:pt x="589252" y="14824"/>
                  </a:lnTo>
                  <a:lnTo>
                    <a:pt x="541072" y="26072"/>
                  </a:lnTo>
                  <a:lnTo>
                    <a:pt x="494109" y="40296"/>
                  </a:lnTo>
                  <a:lnTo>
                    <a:pt x="448467" y="57391"/>
                  </a:lnTo>
                  <a:lnTo>
                    <a:pt x="404254" y="77249"/>
                  </a:lnTo>
                  <a:lnTo>
                    <a:pt x="361575" y="99767"/>
                  </a:lnTo>
                  <a:lnTo>
                    <a:pt x="320535" y="124836"/>
                  </a:lnTo>
                  <a:lnTo>
                    <a:pt x="281241" y="152352"/>
                  </a:lnTo>
                  <a:lnTo>
                    <a:pt x="243799" y="182208"/>
                  </a:lnTo>
                  <a:lnTo>
                    <a:pt x="208314" y="214298"/>
                  </a:lnTo>
                  <a:lnTo>
                    <a:pt x="174893" y="248517"/>
                  </a:lnTo>
                  <a:lnTo>
                    <a:pt x="143641" y="284758"/>
                  </a:lnTo>
                  <a:lnTo>
                    <a:pt x="114665" y="322915"/>
                  </a:lnTo>
                  <a:lnTo>
                    <a:pt x="88069" y="362882"/>
                  </a:lnTo>
                  <a:lnTo>
                    <a:pt x="63961" y="404554"/>
                  </a:lnTo>
                  <a:lnTo>
                    <a:pt x="42446" y="447823"/>
                  </a:lnTo>
                  <a:lnTo>
                    <a:pt x="23631" y="492585"/>
                  </a:lnTo>
                  <a:lnTo>
                    <a:pt x="7620" y="538734"/>
                  </a:lnTo>
                  <a:lnTo>
                    <a:pt x="0" y="568579"/>
                  </a:lnTo>
                  <a:lnTo>
                    <a:pt x="48132" y="597788"/>
                  </a:lnTo>
                  <a:lnTo>
                    <a:pt x="89586" y="618722"/>
                  </a:lnTo>
                  <a:lnTo>
                    <a:pt x="132443" y="637168"/>
                  </a:lnTo>
                  <a:lnTo>
                    <a:pt x="176606" y="653034"/>
                  </a:lnTo>
                  <a:lnTo>
                    <a:pt x="221980" y="666226"/>
                  </a:lnTo>
                  <a:lnTo>
                    <a:pt x="268466" y="676649"/>
                  </a:lnTo>
                  <a:lnTo>
                    <a:pt x="315970" y="684210"/>
                  </a:lnTo>
                  <a:lnTo>
                    <a:pt x="364393" y="688816"/>
                  </a:lnTo>
                  <a:lnTo>
                    <a:pt x="413638" y="690372"/>
                  </a:lnTo>
                  <a:lnTo>
                    <a:pt x="464831" y="688689"/>
                  </a:lnTo>
                  <a:lnTo>
                    <a:pt x="515125" y="683712"/>
                  </a:lnTo>
                  <a:lnTo>
                    <a:pt x="564415" y="675547"/>
                  </a:lnTo>
                  <a:lnTo>
                    <a:pt x="612595" y="664299"/>
                  </a:lnTo>
                  <a:lnTo>
                    <a:pt x="659558" y="650075"/>
                  </a:lnTo>
                  <a:lnTo>
                    <a:pt x="705200" y="632980"/>
                  </a:lnTo>
                  <a:lnTo>
                    <a:pt x="749413" y="613122"/>
                  </a:lnTo>
                  <a:lnTo>
                    <a:pt x="792092" y="590604"/>
                  </a:lnTo>
                  <a:lnTo>
                    <a:pt x="833132" y="565535"/>
                  </a:lnTo>
                  <a:lnTo>
                    <a:pt x="872426" y="538019"/>
                  </a:lnTo>
                  <a:lnTo>
                    <a:pt x="909868" y="508163"/>
                  </a:lnTo>
                  <a:lnTo>
                    <a:pt x="945353" y="476073"/>
                  </a:lnTo>
                  <a:lnTo>
                    <a:pt x="978774" y="441854"/>
                  </a:lnTo>
                  <a:lnTo>
                    <a:pt x="1010026" y="405613"/>
                  </a:lnTo>
                  <a:lnTo>
                    <a:pt x="1039002" y="367456"/>
                  </a:lnTo>
                  <a:lnTo>
                    <a:pt x="1065598" y="327489"/>
                  </a:lnTo>
                  <a:lnTo>
                    <a:pt x="1089706" y="285817"/>
                  </a:lnTo>
                  <a:lnTo>
                    <a:pt x="1111221" y="242548"/>
                  </a:lnTo>
                  <a:lnTo>
                    <a:pt x="1130036" y="197786"/>
                  </a:lnTo>
                  <a:lnTo>
                    <a:pt x="1146048" y="151637"/>
                  </a:lnTo>
                  <a:lnTo>
                    <a:pt x="1153668" y="121793"/>
                  </a:lnTo>
                  <a:lnTo>
                    <a:pt x="1105534" y="92583"/>
                  </a:lnTo>
                  <a:lnTo>
                    <a:pt x="1064081" y="71649"/>
                  </a:lnTo>
                  <a:lnTo>
                    <a:pt x="1021224" y="53203"/>
                  </a:lnTo>
                  <a:lnTo>
                    <a:pt x="977061" y="37337"/>
                  </a:lnTo>
                  <a:lnTo>
                    <a:pt x="931687" y="24145"/>
                  </a:lnTo>
                  <a:lnTo>
                    <a:pt x="885201" y="13722"/>
                  </a:lnTo>
                  <a:lnTo>
                    <a:pt x="837697" y="6161"/>
                  </a:lnTo>
                  <a:lnTo>
                    <a:pt x="789274" y="1555"/>
                  </a:lnTo>
                  <a:lnTo>
                    <a:pt x="740028" y="0"/>
                  </a:lnTo>
                  <a:close/>
                </a:path>
              </a:pathLst>
            </a:custGeom>
            <a:solidFill>
              <a:srgbClr val="FFCA24">
                <a:alpha val="2470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0215372" y="121920"/>
              <a:ext cx="1534795" cy="1534795"/>
            </a:xfrm>
            <a:custGeom>
              <a:avLst/>
              <a:gdLst/>
              <a:ahLst/>
              <a:cxnLst/>
              <a:rect l="l" t="t" r="r" b="b"/>
              <a:pathLst>
                <a:path w="1534795" h="1534795">
                  <a:moveTo>
                    <a:pt x="767333" y="0"/>
                  </a:moveTo>
                  <a:lnTo>
                    <a:pt x="718805" y="1509"/>
                  </a:lnTo>
                  <a:lnTo>
                    <a:pt x="671078" y="5978"/>
                  </a:lnTo>
                  <a:lnTo>
                    <a:pt x="624244" y="13316"/>
                  </a:lnTo>
                  <a:lnTo>
                    <a:pt x="578392" y="23434"/>
                  </a:lnTo>
                  <a:lnTo>
                    <a:pt x="533611" y="36241"/>
                  </a:lnTo>
                  <a:lnTo>
                    <a:pt x="489993" y="51648"/>
                  </a:lnTo>
                  <a:lnTo>
                    <a:pt x="447626" y="69565"/>
                  </a:lnTo>
                  <a:lnTo>
                    <a:pt x="406601" y="89902"/>
                  </a:lnTo>
                  <a:lnTo>
                    <a:pt x="367007" y="112569"/>
                  </a:lnTo>
                  <a:lnTo>
                    <a:pt x="328934" y="137477"/>
                  </a:lnTo>
                  <a:lnTo>
                    <a:pt x="292472" y="164535"/>
                  </a:lnTo>
                  <a:lnTo>
                    <a:pt x="257712" y="193653"/>
                  </a:lnTo>
                  <a:lnTo>
                    <a:pt x="224742" y="224742"/>
                  </a:lnTo>
                  <a:lnTo>
                    <a:pt x="193653" y="257712"/>
                  </a:lnTo>
                  <a:lnTo>
                    <a:pt x="164535" y="292472"/>
                  </a:lnTo>
                  <a:lnTo>
                    <a:pt x="137477" y="328934"/>
                  </a:lnTo>
                  <a:lnTo>
                    <a:pt x="112569" y="367007"/>
                  </a:lnTo>
                  <a:lnTo>
                    <a:pt x="89902" y="406601"/>
                  </a:lnTo>
                  <a:lnTo>
                    <a:pt x="69565" y="447626"/>
                  </a:lnTo>
                  <a:lnTo>
                    <a:pt x="51648" y="489993"/>
                  </a:lnTo>
                  <a:lnTo>
                    <a:pt x="36241" y="533611"/>
                  </a:lnTo>
                  <a:lnTo>
                    <a:pt x="23434" y="578392"/>
                  </a:lnTo>
                  <a:lnTo>
                    <a:pt x="13316" y="624244"/>
                  </a:lnTo>
                  <a:lnTo>
                    <a:pt x="5978" y="671078"/>
                  </a:lnTo>
                  <a:lnTo>
                    <a:pt x="1509" y="718805"/>
                  </a:lnTo>
                  <a:lnTo>
                    <a:pt x="0" y="767333"/>
                  </a:lnTo>
                  <a:lnTo>
                    <a:pt x="1509" y="815862"/>
                  </a:lnTo>
                  <a:lnTo>
                    <a:pt x="5978" y="863589"/>
                  </a:lnTo>
                  <a:lnTo>
                    <a:pt x="13316" y="910423"/>
                  </a:lnTo>
                  <a:lnTo>
                    <a:pt x="23434" y="956275"/>
                  </a:lnTo>
                  <a:lnTo>
                    <a:pt x="36241" y="1001056"/>
                  </a:lnTo>
                  <a:lnTo>
                    <a:pt x="51648" y="1044674"/>
                  </a:lnTo>
                  <a:lnTo>
                    <a:pt x="69565" y="1087041"/>
                  </a:lnTo>
                  <a:lnTo>
                    <a:pt x="89902" y="1128066"/>
                  </a:lnTo>
                  <a:lnTo>
                    <a:pt x="112569" y="1167660"/>
                  </a:lnTo>
                  <a:lnTo>
                    <a:pt x="137477" y="1205733"/>
                  </a:lnTo>
                  <a:lnTo>
                    <a:pt x="164535" y="1242195"/>
                  </a:lnTo>
                  <a:lnTo>
                    <a:pt x="193653" y="1276955"/>
                  </a:lnTo>
                  <a:lnTo>
                    <a:pt x="224742" y="1309925"/>
                  </a:lnTo>
                  <a:lnTo>
                    <a:pt x="257712" y="1341014"/>
                  </a:lnTo>
                  <a:lnTo>
                    <a:pt x="292472" y="1370132"/>
                  </a:lnTo>
                  <a:lnTo>
                    <a:pt x="328934" y="1397190"/>
                  </a:lnTo>
                  <a:lnTo>
                    <a:pt x="367007" y="1422098"/>
                  </a:lnTo>
                  <a:lnTo>
                    <a:pt x="406601" y="1444765"/>
                  </a:lnTo>
                  <a:lnTo>
                    <a:pt x="447626" y="1465102"/>
                  </a:lnTo>
                  <a:lnTo>
                    <a:pt x="489993" y="1483019"/>
                  </a:lnTo>
                  <a:lnTo>
                    <a:pt x="533611" y="1498426"/>
                  </a:lnTo>
                  <a:lnTo>
                    <a:pt x="578392" y="1511233"/>
                  </a:lnTo>
                  <a:lnTo>
                    <a:pt x="624244" y="1521351"/>
                  </a:lnTo>
                  <a:lnTo>
                    <a:pt x="671078" y="1528689"/>
                  </a:lnTo>
                  <a:lnTo>
                    <a:pt x="718805" y="1533158"/>
                  </a:lnTo>
                  <a:lnTo>
                    <a:pt x="767333" y="1534667"/>
                  </a:lnTo>
                  <a:lnTo>
                    <a:pt x="815862" y="1533158"/>
                  </a:lnTo>
                  <a:lnTo>
                    <a:pt x="863589" y="1528689"/>
                  </a:lnTo>
                  <a:lnTo>
                    <a:pt x="910423" y="1521351"/>
                  </a:lnTo>
                  <a:lnTo>
                    <a:pt x="956275" y="1511233"/>
                  </a:lnTo>
                  <a:lnTo>
                    <a:pt x="1001056" y="1498426"/>
                  </a:lnTo>
                  <a:lnTo>
                    <a:pt x="1044674" y="1483019"/>
                  </a:lnTo>
                  <a:lnTo>
                    <a:pt x="1087041" y="1465102"/>
                  </a:lnTo>
                  <a:lnTo>
                    <a:pt x="1128066" y="1444765"/>
                  </a:lnTo>
                  <a:lnTo>
                    <a:pt x="1167660" y="1422098"/>
                  </a:lnTo>
                  <a:lnTo>
                    <a:pt x="1205733" y="1397190"/>
                  </a:lnTo>
                  <a:lnTo>
                    <a:pt x="1242195" y="1370132"/>
                  </a:lnTo>
                  <a:lnTo>
                    <a:pt x="1276955" y="1341014"/>
                  </a:lnTo>
                  <a:lnTo>
                    <a:pt x="1309925" y="1309925"/>
                  </a:lnTo>
                  <a:lnTo>
                    <a:pt x="1341014" y="1276955"/>
                  </a:lnTo>
                  <a:lnTo>
                    <a:pt x="1370132" y="1242195"/>
                  </a:lnTo>
                  <a:lnTo>
                    <a:pt x="1397190" y="1205733"/>
                  </a:lnTo>
                  <a:lnTo>
                    <a:pt x="1422098" y="1167660"/>
                  </a:lnTo>
                  <a:lnTo>
                    <a:pt x="1444765" y="1128066"/>
                  </a:lnTo>
                  <a:lnTo>
                    <a:pt x="1465102" y="1087041"/>
                  </a:lnTo>
                  <a:lnTo>
                    <a:pt x="1483019" y="1044674"/>
                  </a:lnTo>
                  <a:lnTo>
                    <a:pt x="1498426" y="1001056"/>
                  </a:lnTo>
                  <a:lnTo>
                    <a:pt x="1511233" y="956275"/>
                  </a:lnTo>
                  <a:lnTo>
                    <a:pt x="1521351" y="910423"/>
                  </a:lnTo>
                  <a:lnTo>
                    <a:pt x="1528689" y="863589"/>
                  </a:lnTo>
                  <a:lnTo>
                    <a:pt x="1533158" y="815862"/>
                  </a:lnTo>
                  <a:lnTo>
                    <a:pt x="1534668" y="767333"/>
                  </a:lnTo>
                  <a:lnTo>
                    <a:pt x="1533158" y="718805"/>
                  </a:lnTo>
                  <a:lnTo>
                    <a:pt x="1528689" y="671078"/>
                  </a:lnTo>
                  <a:lnTo>
                    <a:pt x="1521351" y="624244"/>
                  </a:lnTo>
                  <a:lnTo>
                    <a:pt x="1511233" y="578392"/>
                  </a:lnTo>
                  <a:lnTo>
                    <a:pt x="1498426" y="533611"/>
                  </a:lnTo>
                  <a:lnTo>
                    <a:pt x="1483019" y="489993"/>
                  </a:lnTo>
                  <a:lnTo>
                    <a:pt x="1465102" y="447626"/>
                  </a:lnTo>
                  <a:lnTo>
                    <a:pt x="1444765" y="406601"/>
                  </a:lnTo>
                  <a:lnTo>
                    <a:pt x="1422098" y="367007"/>
                  </a:lnTo>
                  <a:lnTo>
                    <a:pt x="1397190" y="328934"/>
                  </a:lnTo>
                  <a:lnTo>
                    <a:pt x="1370132" y="292472"/>
                  </a:lnTo>
                  <a:lnTo>
                    <a:pt x="1341014" y="257712"/>
                  </a:lnTo>
                  <a:lnTo>
                    <a:pt x="1309925" y="224742"/>
                  </a:lnTo>
                  <a:lnTo>
                    <a:pt x="1276955" y="193653"/>
                  </a:lnTo>
                  <a:lnTo>
                    <a:pt x="1242195" y="164535"/>
                  </a:lnTo>
                  <a:lnTo>
                    <a:pt x="1205733" y="137477"/>
                  </a:lnTo>
                  <a:lnTo>
                    <a:pt x="1167660" y="112569"/>
                  </a:lnTo>
                  <a:lnTo>
                    <a:pt x="1128066" y="89902"/>
                  </a:lnTo>
                  <a:lnTo>
                    <a:pt x="1087041" y="69565"/>
                  </a:lnTo>
                  <a:lnTo>
                    <a:pt x="1044674" y="51648"/>
                  </a:lnTo>
                  <a:lnTo>
                    <a:pt x="1001056" y="36241"/>
                  </a:lnTo>
                  <a:lnTo>
                    <a:pt x="956275" y="23434"/>
                  </a:lnTo>
                  <a:lnTo>
                    <a:pt x="910423" y="13316"/>
                  </a:lnTo>
                  <a:lnTo>
                    <a:pt x="863589" y="5978"/>
                  </a:lnTo>
                  <a:lnTo>
                    <a:pt x="815862" y="1509"/>
                  </a:lnTo>
                  <a:lnTo>
                    <a:pt x="767333" y="0"/>
                  </a:lnTo>
                  <a:close/>
                </a:path>
              </a:pathLst>
            </a:custGeom>
            <a:solidFill>
              <a:srgbClr val="FFCA24">
                <a:alpha val="4470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0215372" y="156971"/>
              <a:ext cx="1673860" cy="1499870"/>
            </a:xfrm>
            <a:custGeom>
              <a:avLst/>
              <a:gdLst/>
              <a:ahLst/>
              <a:cxnLst/>
              <a:rect l="l" t="t" r="r" b="b"/>
              <a:pathLst>
                <a:path w="1673859" h="1499870">
                  <a:moveTo>
                    <a:pt x="848868" y="1075182"/>
                  </a:moveTo>
                  <a:lnTo>
                    <a:pt x="846366" y="1028941"/>
                  </a:lnTo>
                  <a:lnTo>
                    <a:pt x="839076" y="984123"/>
                  </a:lnTo>
                  <a:lnTo>
                    <a:pt x="827227" y="941019"/>
                  </a:lnTo>
                  <a:lnTo>
                    <a:pt x="811085" y="899871"/>
                  </a:lnTo>
                  <a:lnTo>
                    <a:pt x="790917" y="860958"/>
                  </a:lnTo>
                  <a:lnTo>
                    <a:pt x="766978" y="824509"/>
                  </a:lnTo>
                  <a:lnTo>
                    <a:pt x="739521" y="790803"/>
                  </a:lnTo>
                  <a:lnTo>
                    <a:pt x="708812" y="760095"/>
                  </a:lnTo>
                  <a:lnTo>
                    <a:pt x="675106" y="732637"/>
                  </a:lnTo>
                  <a:lnTo>
                    <a:pt x="638657" y="708698"/>
                  </a:lnTo>
                  <a:lnTo>
                    <a:pt x="599744" y="688530"/>
                  </a:lnTo>
                  <a:lnTo>
                    <a:pt x="558596" y="672388"/>
                  </a:lnTo>
                  <a:lnTo>
                    <a:pt x="515493" y="660539"/>
                  </a:lnTo>
                  <a:lnTo>
                    <a:pt x="470674" y="653249"/>
                  </a:lnTo>
                  <a:lnTo>
                    <a:pt x="424434" y="650748"/>
                  </a:lnTo>
                  <a:lnTo>
                    <a:pt x="378180" y="653249"/>
                  </a:lnTo>
                  <a:lnTo>
                    <a:pt x="333362" y="660539"/>
                  </a:lnTo>
                  <a:lnTo>
                    <a:pt x="290258" y="672388"/>
                  </a:lnTo>
                  <a:lnTo>
                    <a:pt x="249110" y="688530"/>
                  </a:lnTo>
                  <a:lnTo>
                    <a:pt x="210197" y="708698"/>
                  </a:lnTo>
                  <a:lnTo>
                    <a:pt x="173748" y="732637"/>
                  </a:lnTo>
                  <a:lnTo>
                    <a:pt x="140042" y="760095"/>
                  </a:lnTo>
                  <a:lnTo>
                    <a:pt x="109334" y="790803"/>
                  </a:lnTo>
                  <a:lnTo>
                    <a:pt x="81876" y="824509"/>
                  </a:lnTo>
                  <a:lnTo>
                    <a:pt x="57937" y="860958"/>
                  </a:lnTo>
                  <a:lnTo>
                    <a:pt x="37769" y="899871"/>
                  </a:lnTo>
                  <a:lnTo>
                    <a:pt x="21628" y="941019"/>
                  </a:lnTo>
                  <a:lnTo>
                    <a:pt x="9779" y="984123"/>
                  </a:lnTo>
                  <a:lnTo>
                    <a:pt x="2489" y="1028941"/>
                  </a:lnTo>
                  <a:lnTo>
                    <a:pt x="0" y="1075182"/>
                  </a:lnTo>
                  <a:lnTo>
                    <a:pt x="2489" y="1121435"/>
                  </a:lnTo>
                  <a:lnTo>
                    <a:pt x="9779" y="1166253"/>
                  </a:lnTo>
                  <a:lnTo>
                    <a:pt x="21628" y="1209357"/>
                  </a:lnTo>
                  <a:lnTo>
                    <a:pt x="37769" y="1250505"/>
                  </a:lnTo>
                  <a:lnTo>
                    <a:pt x="57937" y="1289418"/>
                  </a:lnTo>
                  <a:lnTo>
                    <a:pt x="81876" y="1325867"/>
                  </a:lnTo>
                  <a:lnTo>
                    <a:pt x="109334" y="1359573"/>
                  </a:lnTo>
                  <a:lnTo>
                    <a:pt x="140042" y="1390281"/>
                  </a:lnTo>
                  <a:lnTo>
                    <a:pt x="173748" y="1417739"/>
                  </a:lnTo>
                  <a:lnTo>
                    <a:pt x="210197" y="1441678"/>
                  </a:lnTo>
                  <a:lnTo>
                    <a:pt x="249110" y="1461846"/>
                  </a:lnTo>
                  <a:lnTo>
                    <a:pt x="290258" y="1477987"/>
                  </a:lnTo>
                  <a:lnTo>
                    <a:pt x="333362" y="1489837"/>
                  </a:lnTo>
                  <a:lnTo>
                    <a:pt x="378180" y="1497126"/>
                  </a:lnTo>
                  <a:lnTo>
                    <a:pt x="424434" y="1499616"/>
                  </a:lnTo>
                  <a:lnTo>
                    <a:pt x="470674" y="1497126"/>
                  </a:lnTo>
                  <a:lnTo>
                    <a:pt x="515493" y="1489837"/>
                  </a:lnTo>
                  <a:lnTo>
                    <a:pt x="558596" y="1477987"/>
                  </a:lnTo>
                  <a:lnTo>
                    <a:pt x="599744" y="1461846"/>
                  </a:lnTo>
                  <a:lnTo>
                    <a:pt x="638657" y="1441678"/>
                  </a:lnTo>
                  <a:lnTo>
                    <a:pt x="675106" y="1417739"/>
                  </a:lnTo>
                  <a:lnTo>
                    <a:pt x="708812" y="1390281"/>
                  </a:lnTo>
                  <a:lnTo>
                    <a:pt x="739521" y="1359573"/>
                  </a:lnTo>
                  <a:lnTo>
                    <a:pt x="766978" y="1325867"/>
                  </a:lnTo>
                  <a:lnTo>
                    <a:pt x="790917" y="1289418"/>
                  </a:lnTo>
                  <a:lnTo>
                    <a:pt x="811085" y="1250505"/>
                  </a:lnTo>
                  <a:lnTo>
                    <a:pt x="827227" y="1209357"/>
                  </a:lnTo>
                  <a:lnTo>
                    <a:pt x="839076" y="1166253"/>
                  </a:lnTo>
                  <a:lnTo>
                    <a:pt x="846366" y="1121435"/>
                  </a:lnTo>
                  <a:lnTo>
                    <a:pt x="848868" y="1075182"/>
                  </a:lnTo>
                  <a:close/>
                </a:path>
                <a:path w="1673859" h="1499870">
                  <a:moveTo>
                    <a:pt x="1673352" y="387096"/>
                  </a:moveTo>
                  <a:lnTo>
                    <a:pt x="1669694" y="341858"/>
                  </a:lnTo>
                  <a:lnTo>
                    <a:pt x="1659128" y="298945"/>
                  </a:lnTo>
                  <a:lnTo>
                    <a:pt x="1642224" y="258927"/>
                  </a:lnTo>
                  <a:lnTo>
                    <a:pt x="1619542" y="222377"/>
                  </a:lnTo>
                  <a:lnTo>
                    <a:pt x="1591665" y="189890"/>
                  </a:lnTo>
                  <a:lnTo>
                    <a:pt x="1559179" y="162013"/>
                  </a:lnTo>
                  <a:lnTo>
                    <a:pt x="1522628" y="139331"/>
                  </a:lnTo>
                  <a:lnTo>
                    <a:pt x="1482610" y="122428"/>
                  </a:lnTo>
                  <a:lnTo>
                    <a:pt x="1439697" y="111861"/>
                  </a:lnTo>
                  <a:lnTo>
                    <a:pt x="1394460" y="108204"/>
                  </a:lnTo>
                  <a:lnTo>
                    <a:pt x="1349209" y="111861"/>
                  </a:lnTo>
                  <a:lnTo>
                    <a:pt x="1306296" y="122428"/>
                  </a:lnTo>
                  <a:lnTo>
                    <a:pt x="1293507" y="127825"/>
                  </a:lnTo>
                  <a:lnTo>
                    <a:pt x="1288275" y="95402"/>
                  </a:lnTo>
                  <a:lnTo>
                    <a:pt x="1268476" y="57124"/>
                  </a:lnTo>
                  <a:lnTo>
                    <a:pt x="1238275" y="26924"/>
                  </a:lnTo>
                  <a:lnTo>
                    <a:pt x="1199997" y="7124"/>
                  </a:lnTo>
                  <a:lnTo>
                    <a:pt x="1155954" y="0"/>
                  </a:lnTo>
                  <a:lnTo>
                    <a:pt x="1111897" y="7124"/>
                  </a:lnTo>
                  <a:lnTo>
                    <a:pt x="1073619" y="26924"/>
                  </a:lnTo>
                  <a:lnTo>
                    <a:pt x="1043419" y="57124"/>
                  </a:lnTo>
                  <a:lnTo>
                    <a:pt x="1023620" y="95402"/>
                  </a:lnTo>
                  <a:lnTo>
                    <a:pt x="1016508" y="139458"/>
                  </a:lnTo>
                  <a:lnTo>
                    <a:pt x="1023620" y="183502"/>
                  </a:lnTo>
                  <a:lnTo>
                    <a:pt x="1043419" y="221780"/>
                  </a:lnTo>
                  <a:lnTo>
                    <a:pt x="1073619" y="251980"/>
                  </a:lnTo>
                  <a:lnTo>
                    <a:pt x="1111897" y="271780"/>
                  </a:lnTo>
                  <a:lnTo>
                    <a:pt x="1139367" y="276225"/>
                  </a:lnTo>
                  <a:lnTo>
                    <a:pt x="1129779" y="298945"/>
                  </a:lnTo>
                  <a:lnTo>
                    <a:pt x="1119212" y="341858"/>
                  </a:lnTo>
                  <a:lnTo>
                    <a:pt x="1115568" y="387096"/>
                  </a:lnTo>
                  <a:lnTo>
                    <a:pt x="1119212" y="432346"/>
                  </a:lnTo>
                  <a:lnTo>
                    <a:pt x="1129779" y="475259"/>
                  </a:lnTo>
                  <a:lnTo>
                    <a:pt x="1146683" y="515277"/>
                  </a:lnTo>
                  <a:lnTo>
                    <a:pt x="1169365" y="551827"/>
                  </a:lnTo>
                  <a:lnTo>
                    <a:pt x="1197241" y="584314"/>
                  </a:lnTo>
                  <a:lnTo>
                    <a:pt x="1229728" y="612190"/>
                  </a:lnTo>
                  <a:lnTo>
                    <a:pt x="1266278" y="634873"/>
                  </a:lnTo>
                  <a:lnTo>
                    <a:pt x="1306296" y="651776"/>
                  </a:lnTo>
                  <a:lnTo>
                    <a:pt x="1349209" y="662343"/>
                  </a:lnTo>
                  <a:lnTo>
                    <a:pt x="1394460" y="665988"/>
                  </a:lnTo>
                  <a:lnTo>
                    <a:pt x="1439697" y="662343"/>
                  </a:lnTo>
                  <a:lnTo>
                    <a:pt x="1482610" y="651776"/>
                  </a:lnTo>
                  <a:lnTo>
                    <a:pt x="1522628" y="634873"/>
                  </a:lnTo>
                  <a:lnTo>
                    <a:pt x="1559179" y="612190"/>
                  </a:lnTo>
                  <a:lnTo>
                    <a:pt x="1591665" y="584314"/>
                  </a:lnTo>
                  <a:lnTo>
                    <a:pt x="1619542" y="551827"/>
                  </a:lnTo>
                  <a:lnTo>
                    <a:pt x="1642224" y="515277"/>
                  </a:lnTo>
                  <a:lnTo>
                    <a:pt x="1659128" y="475259"/>
                  </a:lnTo>
                  <a:lnTo>
                    <a:pt x="1669694" y="432346"/>
                  </a:lnTo>
                  <a:lnTo>
                    <a:pt x="1673352" y="387096"/>
                  </a:lnTo>
                  <a:close/>
                </a:path>
              </a:pathLst>
            </a:custGeom>
            <a:solidFill>
              <a:srgbClr val="FFCA24">
                <a:alpha val="2470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" name="object 2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1586972" y="195072"/>
              <a:ext cx="140207" cy="140207"/>
            </a:xfrm>
            <a:prstGeom prst="rect">
              <a:avLst/>
            </a:prstGeom>
          </p:spPr>
        </p:pic>
        <p:sp>
          <p:nvSpPr>
            <p:cNvPr id="23" name="object 23"/>
            <p:cNvSpPr/>
            <p:nvPr/>
          </p:nvSpPr>
          <p:spPr>
            <a:xfrm>
              <a:off x="11829288" y="826007"/>
              <a:ext cx="139065" cy="139065"/>
            </a:xfrm>
            <a:custGeom>
              <a:avLst/>
              <a:gdLst/>
              <a:ahLst/>
              <a:cxnLst/>
              <a:rect l="l" t="t" r="r" b="b"/>
              <a:pathLst>
                <a:path w="139065" h="139065">
                  <a:moveTo>
                    <a:pt x="69341" y="0"/>
                  </a:moveTo>
                  <a:lnTo>
                    <a:pt x="42326" y="5441"/>
                  </a:lnTo>
                  <a:lnTo>
                    <a:pt x="20288" y="20288"/>
                  </a:lnTo>
                  <a:lnTo>
                    <a:pt x="5441" y="42326"/>
                  </a:lnTo>
                  <a:lnTo>
                    <a:pt x="0" y="69341"/>
                  </a:lnTo>
                  <a:lnTo>
                    <a:pt x="5441" y="96357"/>
                  </a:lnTo>
                  <a:lnTo>
                    <a:pt x="20288" y="118395"/>
                  </a:lnTo>
                  <a:lnTo>
                    <a:pt x="42326" y="133242"/>
                  </a:lnTo>
                  <a:lnTo>
                    <a:pt x="69341" y="138683"/>
                  </a:lnTo>
                  <a:lnTo>
                    <a:pt x="96357" y="133242"/>
                  </a:lnTo>
                  <a:lnTo>
                    <a:pt x="118395" y="118395"/>
                  </a:lnTo>
                  <a:lnTo>
                    <a:pt x="133242" y="96357"/>
                  </a:lnTo>
                  <a:lnTo>
                    <a:pt x="138683" y="69341"/>
                  </a:lnTo>
                  <a:lnTo>
                    <a:pt x="133242" y="42326"/>
                  </a:lnTo>
                  <a:lnTo>
                    <a:pt x="118395" y="20288"/>
                  </a:lnTo>
                  <a:lnTo>
                    <a:pt x="96357" y="5441"/>
                  </a:lnTo>
                  <a:lnTo>
                    <a:pt x="69341" y="0"/>
                  </a:lnTo>
                  <a:close/>
                </a:path>
              </a:pathLst>
            </a:custGeom>
            <a:solidFill>
              <a:srgbClr val="FFCA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4" name="object 2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0094976" y="1043939"/>
              <a:ext cx="294131" cy="220980"/>
            </a:xfrm>
            <a:prstGeom prst="rect">
              <a:avLst/>
            </a:prstGeom>
          </p:spPr>
        </p:pic>
        <p:sp>
          <p:nvSpPr>
            <p:cNvPr id="25" name="object 25"/>
            <p:cNvSpPr/>
            <p:nvPr/>
          </p:nvSpPr>
          <p:spPr>
            <a:xfrm>
              <a:off x="11673840" y="938784"/>
              <a:ext cx="140335" cy="139065"/>
            </a:xfrm>
            <a:custGeom>
              <a:avLst/>
              <a:gdLst/>
              <a:ahLst/>
              <a:cxnLst/>
              <a:rect l="l" t="t" r="r" b="b"/>
              <a:pathLst>
                <a:path w="140334" h="139065">
                  <a:moveTo>
                    <a:pt x="70103" y="0"/>
                  </a:moveTo>
                  <a:lnTo>
                    <a:pt x="42808" y="5441"/>
                  </a:lnTo>
                  <a:lnTo>
                    <a:pt x="20526" y="20288"/>
                  </a:lnTo>
                  <a:lnTo>
                    <a:pt x="5506" y="42326"/>
                  </a:lnTo>
                  <a:lnTo>
                    <a:pt x="0" y="69341"/>
                  </a:lnTo>
                  <a:lnTo>
                    <a:pt x="5506" y="96357"/>
                  </a:lnTo>
                  <a:lnTo>
                    <a:pt x="20526" y="118395"/>
                  </a:lnTo>
                  <a:lnTo>
                    <a:pt x="42808" y="133242"/>
                  </a:lnTo>
                  <a:lnTo>
                    <a:pt x="70103" y="138683"/>
                  </a:lnTo>
                  <a:lnTo>
                    <a:pt x="97399" y="133242"/>
                  </a:lnTo>
                  <a:lnTo>
                    <a:pt x="119681" y="118395"/>
                  </a:lnTo>
                  <a:lnTo>
                    <a:pt x="134701" y="96357"/>
                  </a:lnTo>
                  <a:lnTo>
                    <a:pt x="140207" y="69341"/>
                  </a:lnTo>
                  <a:lnTo>
                    <a:pt x="134701" y="42326"/>
                  </a:lnTo>
                  <a:lnTo>
                    <a:pt x="119681" y="20288"/>
                  </a:lnTo>
                  <a:lnTo>
                    <a:pt x="97399" y="5441"/>
                  </a:lnTo>
                  <a:lnTo>
                    <a:pt x="70103" y="0"/>
                  </a:lnTo>
                  <a:close/>
                </a:path>
              </a:pathLst>
            </a:custGeom>
            <a:solidFill>
              <a:srgbClr val="FFCA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6" name="object 26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0314432" y="563879"/>
              <a:ext cx="1392935" cy="665988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1117600"/>
          </a:xfrm>
          <a:custGeom>
            <a:avLst/>
            <a:gdLst/>
            <a:ahLst/>
            <a:cxnLst/>
            <a:rect l="l" t="t" r="r" b="b"/>
            <a:pathLst>
              <a:path w="12192000" h="1117600">
                <a:moveTo>
                  <a:pt x="0" y="1117091"/>
                </a:moveTo>
                <a:lnTo>
                  <a:pt x="12192000" y="1117091"/>
                </a:lnTo>
                <a:lnTo>
                  <a:pt x="12192000" y="0"/>
                </a:lnTo>
                <a:lnTo>
                  <a:pt x="0" y="0"/>
                </a:lnTo>
                <a:lnTo>
                  <a:pt x="0" y="1117091"/>
                </a:lnTo>
                <a:close/>
              </a:path>
            </a:pathLst>
          </a:custGeom>
          <a:solidFill>
            <a:srgbClr val="FFE89E">
              <a:alpha val="3097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2686" rIns="0" bIns="0" rtlCol="0">
            <a:spAutoFit/>
          </a:bodyPr>
          <a:lstStyle/>
          <a:p>
            <a:pPr marL="384175">
              <a:lnSpc>
                <a:spcPct val="100000"/>
              </a:lnSpc>
              <a:spcBef>
                <a:spcPts val="100"/>
              </a:spcBef>
            </a:pPr>
            <a:r>
              <a:rPr spc="-20" dirty="0"/>
              <a:t>Когда</a:t>
            </a:r>
            <a:r>
              <a:rPr spc="-75" dirty="0"/>
              <a:t> </a:t>
            </a:r>
            <a:r>
              <a:rPr dirty="0"/>
              <a:t>и</a:t>
            </a:r>
            <a:r>
              <a:rPr spc="-75" dirty="0"/>
              <a:t> </a:t>
            </a:r>
            <a:r>
              <a:rPr spc="-20" dirty="0"/>
              <a:t>где</a:t>
            </a:r>
            <a:r>
              <a:rPr spc="-80" dirty="0"/>
              <a:t> </a:t>
            </a:r>
            <a:r>
              <a:rPr dirty="0"/>
              <a:t>узнать</a:t>
            </a:r>
            <a:r>
              <a:rPr spc="-95" dirty="0"/>
              <a:t> </a:t>
            </a:r>
            <a:r>
              <a:rPr spc="-20" dirty="0"/>
              <a:t>результат?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76375" y="2282139"/>
            <a:ext cx="7160895" cy="636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Проверка</a:t>
            </a:r>
            <a:r>
              <a:rPr sz="2000" spc="-6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spc="-20" dirty="0">
                <a:solidFill>
                  <a:srgbClr val="212A35"/>
                </a:solidFill>
                <a:latin typeface="Calibri"/>
                <a:cs typeface="Calibri"/>
              </a:rPr>
              <a:t>результатов</a:t>
            </a:r>
            <a:r>
              <a:rPr sz="2000" spc="-5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212A35"/>
                </a:solidFill>
                <a:latin typeface="Calibri"/>
                <a:cs typeface="Calibri"/>
              </a:rPr>
              <a:t>завершается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не</a:t>
            </a:r>
            <a:r>
              <a:rPr sz="2000" spc="-3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позднее</a:t>
            </a:r>
            <a:r>
              <a:rPr sz="2000" spc="-4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чем</a:t>
            </a:r>
            <a:r>
              <a:rPr sz="2000" spc="-3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212A35"/>
                </a:solidFill>
                <a:latin typeface="Calibri"/>
                <a:cs typeface="Calibri"/>
              </a:rPr>
              <a:t>через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b="1" dirty="0">
                <a:solidFill>
                  <a:srgbClr val="212A35"/>
                </a:solidFill>
                <a:latin typeface="Calibri"/>
                <a:cs typeface="Calibri"/>
              </a:rPr>
              <a:t>пять</a:t>
            </a:r>
            <a:r>
              <a:rPr sz="2000" b="1" spc="-6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212A35"/>
                </a:solidFill>
                <a:latin typeface="Calibri"/>
                <a:cs typeface="Calibri"/>
              </a:rPr>
              <a:t>календарных</a:t>
            </a:r>
            <a:r>
              <a:rPr sz="2000" b="1" spc="-5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212A35"/>
                </a:solidFill>
                <a:latin typeface="Calibri"/>
                <a:cs typeface="Calibri"/>
              </a:rPr>
              <a:t>дней</a:t>
            </a:r>
            <a:r>
              <a:rPr sz="2000" b="1" spc="-4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с</a:t>
            </a:r>
            <a:r>
              <a:rPr sz="2000" spc="-4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даты</a:t>
            </a:r>
            <a:r>
              <a:rPr sz="2000" spc="-4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его</a:t>
            </a:r>
            <a:r>
              <a:rPr sz="2000" spc="-5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проведения</a:t>
            </a:r>
            <a:r>
              <a:rPr sz="2000" spc="-5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12A35"/>
                </a:solidFill>
                <a:latin typeface="Calibri"/>
                <a:cs typeface="Calibri"/>
              </a:rPr>
              <a:t>(п.</a:t>
            </a:r>
            <a:r>
              <a:rPr sz="1800" spc="-2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12A35"/>
                </a:solidFill>
                <a:latin typeface="Calibri"/>
                <a:cs typeface="Calibri"/>
              </a:rPr>
              <a:t>23</a:t>
            </a:r>
            <a:r>
              <a:rPr sz="1800" spc="-3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12A35"/>
                </a:solidFill>
                <a:latin typeface="Calibri"/>
                <a:cs typeface="Calibri"/>
              </a:rPr>
              <a:t>Порядка</a:t>
            </a:r>
            <a:r>
              <a:rPr sz="1800" spc="-4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1800" spc="-20" dirty="0">
                <a:solidFill>
                  <a:srgbClr val="212A35"/>
                </a:solidFill>
                <a:latin typeface="Calibri"/>
                <a:cs typeface="Calibri"/>
              </a:rPr>
              <a:t>ГИА)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99236" y="3077337"/>
            <a:ext cx="6058535" cy="63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Участники</a:t>
            </a:r>
            <a:r>
              <a:rPr sz="2000" spc="-5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узнают</a:t>
            </a:r>
            <a:r>
              <a:rPr sz="2000" spc="-5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212A35"/>
                </a:solidFill>
                <a:latin typeface="Calibri"/>
                <a:cs typeface="Calibri"/>
              </a:rPr>
              <a:t>результаты</a:t>
            </a:r>
            <a:r>
              <a:rPr sz="2000" b="1" spc="-5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212A35"/>
                </a:solidFill>
                <a:latin typeface="Calibri"/>
                <a:cs typeface="Calibri"/>
              </a:rPr>
              <a:t>итогового</a:t>
            </a:r>
            <a:r>
              <a:rPr sz="2000" spc="-7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212A35"/>
                </a:solidFill>
                <a:latin typeface="Calibri"/>
                <a:cs typeface="Calibri"/>
              </a:rPr>
              <a:t>собеседования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b="1" dirty="0">
                <a:solidFill>
                  <a:srgbClr val="212A35"/>
                </a:solidFill>
                <a:latin typeface="Calibri"/>
                <a:cs typeface="Calibri"/>
              </a:rPr>
              <a:t>в</a:t>
            </a:r>
            <a:r>
              <a:rPr sz="2000" b="1" spc="-1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212A35"/>
                </a:solidFill>
                <a:latin typeface="Calibri"/>
                <a:cs typeface="Calibri"/>
              </a:rPr>
              <a:t>своих</a:t>
            </a:r>
            <a:r>
              <a:rPr sz="2000" b="1" spc="-2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212A35"/>
                </a:solidFill>
                <a:latin typeface="Calibri"/>
                <a:cs typeface="Calibri"/>
              </a:rPr>
              <a:t>школах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13510" y="4053078"/>
            <a:ext cx="6217920" cy="707390"/>
          </a:xfrm>
          <a:prstGeom prst="rect">
            <a:avLst/>
          </a:prstGeom>
          <a:solidFill>
            <a:srgbClr val="FFF8E0"/>
          </a:solidFill>
          <a:ln w="19811">
            <a:solidFill>
              <a:srgbClr val="EC7D33"/>
            </a:solidFill>
          </a:ln>
        </p:spPr>
        <p:txBody>
          <a:bodyPr vert="horz" wrap="square" lIns="0" tIns="285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25"/>
              </a:spcBef>
            </a:pP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Для</a:t>
            </a:r>
            <a:r>
              <a:rPr sz="2000" spc="-4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212A35"/>
                </a:solidFill>
                <a:latin typeface="Calibri"/>
                <a:cs typeface="Calibri"/>
              </a:rPr>
              <a:t>«зачета»</a:t>
            </a:r>
            <a:r>
              <a:rPr sz="2000" b="1" spc="-4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212A35"/>
                </a:solidFill>
                <a:latin typeface="Calibri"/>
                <a:cs typeface="Calibri"/>
              </a:rPr>
              <a:t>необходимо</a:t>
            </a:r>
            <a:r>
              <a:rPr sz="2000" spc="-4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набрать</a:t>
            </a:r>
            <a:r>
              <a:rPr sz="2000" spc="-4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не</a:t>
            </a:r>
            <a:r>
              <a:rPr sz="2000" spc="-3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менее</a:t>
            </a:r>
            <a:r>
              <a:rPr sz="2000" spc="-2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212A35"/>
                </a:solidFill>
                <a:latin typeface="Calibri"/>
                <a:cs typeface="Calibri"/>
              </a:rPr>
              <a:t>10</a:t>
            </a:r>
            <a:r>
              <a:rPr sz="2000" b="1" spc="-4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212A35"/>
                </a:solidFill>
                <a:latin typeface="Calibri"/>
                <a:cs typeface="Calibri"/>
              </a:rPr>
              <a:t>баллов</a:t>
            </a:r>
            <a:endParaRPr sz="20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Максимально</a:t>
            </a:r>
            <a:r>
              <a:rPr sz="2000" spc="-4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–</a:t>
            </a:r>
            <a:r>
              <a:rPr sz="2000" spc="-3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212A35"/>
                </a:solidFill>
                <a:latin typeface="Calibri"/>
                <a:cs typeface="Calibri"/>
              </a:rPr>
              <a:t>20</a:t>
            </a:r>
            <a:r>
              <a:rPr sz="2000" b="1" spc="-3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212A35"/>
                </a:solidFill>
                <a:latin typeface="Calibri"/>
                <a:cs typeface="Calibri"/>
              </a:rPr>
              <a:t>баллов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15468" y="4933188"/>
            <a:ext cx="1210056" cy="1210056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954430" y="1382344"/>
            <a:ext cx="6736715" cy="6369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Проверка</a:t>
            </a:r>
            <a:r>
              <a:rPr sz="2000" spc="-7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212A35"/>
                </a:solidFill>
                <a:latin typeface="Calibri"/>
                <a:cs typeface="Calibri"/>
              </a:rPr>
              <a:t>осуществляется</a:t>
            </a:r>
            <a:r>
              <a:rPr sz="2000" spc="-3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э</a:t>
            </a:r>
            <a:r>
              <a:rPr sz="2000" b="1" dirty="0">
                <a:solidFill>
                  <a:srgbClr val="212A35"/>
                </a:solidFill>
                <a:latin typeface="Calibri"/>
                <a:cs typeface="Calibri"/>
              </a:rPr>
              <a:t>кспертами</a:t>
            </a:r>
            <a:r>
              <a:rPr sz="2000" b="1" spc="-7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212A35"/>
                </a:solidFill>
                <a:latin typeface="Calibri"/>
                <a:cs typeface="Calibri"/>
              </a:rPr>
              <a:t>комиссии</a:t>
            </a:r>
            <a:r>
              <a:rPr sz="2000" b="1" spc="-7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212A35"/>
                </a:solidFill>
                <a:latin typeface="Calibri"/>
                <a:cs typeface="Calibri"/>
              </a:rPr>
              <a:t>по</a:t>
            </a:r>
            <a:r>
              <a:rPr sz="2000" b="1" spc="-5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212A35"/>
                </a:solidFill>
                <a:latin typeface="Calibri"/>
                <a:cs typeface="Calibri"/>
              </a:rPr>
              <a:t>проверке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spc="-10" dirty="0">
                <a:solidFill>
                  <a:srgbClr val="212A35"/>
                </a:solidFill>
                <a:latin typeface="Calibri"/>
                <a:cs typeface="Calibri"/>
              </a:rPr>
              <a:t>итогового</a:t>
            </a:r>
            <a:r>
              <a:rPr sz="2000" spc="-4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212A35"/>
                </a:solidFill>
                <a:latin typeface="Calibri"/>
                <a:cs typeface="Calibri"/>
              </a:rPr>
              <a:t>собеседования</a:t>
            </a:r>
            <a:endParaRPr sz="2000">
              <a:latin typeface="Calibri"/>
              <a:cs typeface="Calibri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117347" y="121920"/>
            <a:ext cx="11851005" cy="1932939"/>
            <a:chOff x="117347" y="121920"/>
            <a:chExt cx="11851005" cy="1932939"/>
          </a:xfrm>
        </p:grpSpPr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7347" y="1072895"/>
              <a:ext cx="981456" cy="981455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10561319" y="966216"/>
              <a:ext cx="1153795" cy="690880"/>
            </a:xfrm>
            <a:custGeom>
              <a:avLst/>
              <a:gdLst/>
              <a:ahLst/>
              <a:cxnLst/>
              <a:rect l="l" t="t" r="r" b="b"/>
              <a:pathLst>
                <a:path w="1153795" h="690880">
                  <a:moveTo>
                    <a:pt x="740028" y="0"/>
                  </a:moveTo>
                  <a:lnTo>
                    <a:pt x="688836" y="1682"/>
                  </a:lnTo>
                  <a:lnTo>
                    <a:pt x="638542" y="6659"/>
                  </a:lnTo>
                  <a:lnTo>
                    <a:pt x="589252" y="14824"/>
                  </a:lnTo>
                  <a:lnTo>
                    <a:pt x="541072" y="26072"/>
                  </a:lnTo>
                  <a:lnTo>
                    <a:pt x="494109" y="40296"/>
                  </a:lnTo>
                  <a:lnTo>
                    <a:pt x="448467" y="57391"/>
                  </a:lnTo>
                  <a:lnTo>
                    <a:pt x="404254" y="77249"/>
                  </a:lnTo>
                  <a:lnTo>
                    <a:pt x="361575" y="99767"/>
                  </a:lnTo>
                  <a:lnTo>
                    <a:pt x="320535" y="124836"/>
                  </a:lnTo>
                  <a:lnTo>
                    <a:pt x="281241" y="152352"/>
                  </a:lnTo>
                  <a:lnTo>
                    <a:pt x="243799" y="182208"/>
                  </a:lnTo>
                  <a:lnTo>
                    <a:pt x="208314" y="214298"/>
                  </a:lnTo>
                  <a:lnTo>
                    <a:pt x="174893" y="248517"/>
                  </a:lnTo>
                  <a:lnTo>
                    <a:pt x="143641" y="284758"/>
                  </a:lnTo>
                  <a:lnTo>
                    <a:pt x="114665" y="322915"/>
                  </a:lnTo>
                  <a:lnTo>
                    <a:pt x="88069" y="362882"/>
                  </a:lnTo>
                  <a:lnTo>
                    <a:pt x="63961" y="404554"/>
                  </a:lnTo>
                  <a:lnTo>
                    <a:pt x="42446" y="447823"/>
                  </a:lnTo>
                  <a:lnTo>
                    <a:pt x="23631" y="492585"/>
                  </a:lnTo>
                  <a:lnTo>
                    <a:pt x="7620" y="538734"/>
                  </a:lnTo>
                  <a:lnTo>
                    <a:pt x="0" y="568579"/>
                  </a:lnTo>
                  <a:lnTo>
                    <a:pt x="48132" y="597788"/>
                  </a:lnTo>
                  <a:lnTo>
                    <a:pt x="89586" y="618722"/>
                  </a:lnTo>
                  <a:lnTo>
                    <a:pt x="132443" y="637168"/>
                  </a:lnTo>
                  <a:lnTo>
                    <a:pt x="176606" y="653034"/>
                  </a:lnTo>
                  <a:lnTo>
                    <a:pt x="221980" y="666226"/>
                  </a:lnTo>
                  <a:lnTo>
                    <a:pt x="268466" y="676649"/>
                  </a:lnTo>
                  <a:lnTo>
                    <a:pt x="315970" y="684210"/>
                  </a:lnTo>
                  <a:lnTo>
                    <a:pt x="364393" y="688816"/>
                  </a:lnTo>
                  <a:lnTo>
                    <a:pt x="413638" y="690372"/>
                  </a:lnTo>
                  <a:lnTo>
                    <a:pt x="464831" y="688689"/>
                  </a:lnTo>
                  <a:lnTo>
                    <a:pt x="515125" y="683712"/>
                  </a:lnTo>
                  <a:lnTo>
                    <a:pt x="564415" y="675547"/>
                  </a:lnTo>
                  <a:lnTo>
                    <a:pt x="612595" y="664299"/>
                  </a:lnTo>
                  <a:lnTo>
                    <a:pt x="659558" y="650075"/>
                  </a:lnTo>
                  <a:lnTo>
                    <a:pt x="705200" y="632980"/>
                  </a:lnTo>
                  <a:lnTo>
                    <a:pt x="749413" y="613122"/>
                  </a:lnTo>
                  <a:lnTo>
                    <a:pt x="792092" y="590604"/>
                  </a:lnTo>
                  <a:lnTo>
                    <a:pt x="833132" y="565535"/>
                  </a:lnTo>
                  <a:lnTo>
                    <a:pt x="872426" y="538019"/>
                  </a:lnTo>
                  <a:lnTo>
                    <a:pt x="909868" y="508163"/>
                  </a:lnTo>
                  <a:lnTo>
                    <a:pt x="945353" y="476073"/>
                  </a:lnTo>
                  <a:lnTo>
                    <a:pt x="978774" y="441854"/>
                  </a:lnTo>
                  <a:lnTo>
                    <a:pt x="1010026" y="405613"/>
                  </a:lnTo>
                  <a:lnTo>
                    <a:pt x="1039002" y="367456"/>
                  </a:lnTo>
                  <a:lnTo>
                    <a:pt x="1065598" y="327489"/>
                  </a:lnTo>
                  <a:lnTo>
                    <a:pt x="1089706" y="285817"/>
                  </a:lnTo>
                  <a:lnTo>
                    <a:pt x="1111221" y="242548"/>
                  </a:lnTo>
                  <a:lnTo>
                    <a:pt x="1130036" y="197786"/>
                  </a:lnTo>
                  <a:lnTo>
                    <a:pt x="1146048" y="151637"/>
                  </a:lnTo>
                  <a:lnTo>
                    <a:pt x="1153668" y="121793"/>
                  </a:lnTo>
                  <a:lnTo>
                    <a:pt x="1105534" y="92583"/>
                  </a:lnTo>
                  <a:lnTo>
                    <a:pt x="1064081" y="71649"/>
                  </a:lnTo>
                  <a:lnTo>
                    <a:pt x="1021224" y="53203"/>
                  </a:lnTo>
                  <a:lnTo>
                    <a:pt x="977061" y="37337"/>
                  </a:lnTo>
                  <a:lnTo>
                    <a:pt x="931687" y="24145"/>
                  </a:lnTo>
                  <a:lnTo>
                    <a:pt x="885201" y="13722"/>
                  </a:lnTo>
                  <a:lnTo>
                    <a:pt x="837697" y="6161"/>
                  </a:lnTo>
                  <a:lnTo>
                    <a:pt x="789274" y="1555"/>
                  </a:lnTo>
                  <a:lnTo>
                    <a:pt x="740028" y="0"/>
                  </a:lnTo>
                  <a:close/>
                </a:path>
              </a:pathLst>
            </a:custGeom>
            <a:solidFill>
              <a:srgbClr val="FFCA24">
                <a:alpha val="2470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0215371" y="121920"/>
              <a:ext cx="1534795" cy="1534795"/>
            </a:xfrm>
            <a:custGeom>
              <a:avLst/>
              <a:gdLst/>
              <a:ahLst/>
              <a:cxnLst/>
              <a:rect l="l" t="t" r="r" b="b"/>
              <a:pathLst>
                <a:path w="1534795" h="1534795">
                  <a:moveTo>
                    <a:pt x="767333" y="0"/>
                  </a:moveTo>
                  <a:lnTo>
                    <a:pt x="718805" y="1509"/>
                  </a:lnTo>
                  <a:lnTo>
                    <a:pt x="671078" y="5978"/>
                  </a:lnTo>
                  <a:lnTo>
                    <a:pt x="624244" y="13316"/>
                  </a:lnTo>
                  <a:lnTo>
                    <a:pt x="578392" y="23434"/>
                  </a:lnTo>
                  <a:lnTo>
                    <a:pt x="533611" y="36241"/>
                  </a:lnTo>
                  <a:lnTo>
                    <a:pt x="489993" y="51648"/>
                  </a:lnTo>
                  <a:lnTo>
                    <a:pt x="447626" y="69565"/>
                  </a:lnTo>
                  <a:lnTo>
                    <a:pt x="406601" y="89902"/>
                  </a:lnTo>
                  <a:lnTo>
                    <a:pt x="367007" y="112569"/>
                  </a:lnTo>
                  <a:lnTo>
                    <a:pt x="328934" y="137477"/>
                  </a:lnTo>
                  <a:lnTo>
                    <a:pt x="292472" y="164535"/>
                  </a:lnTo>
                  <a:lnTo>
                    <a:pt x="257712" y="193653"/>
                  </a:lnTo>
                  <a:lnTo>
                    <a:pt x="224742" y="224742"/>
                  </a:lnTo>
                  <a:lnTo>
                    <a:pt x="193653" y="257712"/>
                  </a:lnTo>
                  <a:lnTo>
                    <a:pt x="164535" y="292472"/>
                  </a:lnTo>
                  <a:lnTo>
                    <a:pt x="137477" y="328934"/>
                  </a:lnTo>
                  <a:lnTo>
                    <a:pt x="112569" y="367007"/>
                  </a:lnTo>
                  <a:lnTo>
                    <a:pt x="89902" y="406601"/>
                  </a:lnTo>
                  <a:lnTo>
                    <a:pt x="69565" y="447626"/>
                  </a:lnTo>
                  <a:lnTo>
                    <a:pt x="51648" y="489993"/>
                  </a:lnTo>
                  <a:lnTo>
                    <a:pt x="36241" y="533611"/>
                  </a:lnTo>
                  <a:lnTo>
                    <a:pt x="23434" y="578392"/>
                  </a:lnTo>
                  <a:lnTo>
                    <a:pt x="13316" y="624244"/>
                  </a:lnTo>
                  <a:lnTo>
                    <a:pt x="5978" y="671078"/>
                  </a:lnTo>
                  <a:lnTo>
                    <a:pt x="1509" y="718805"/>
                  </a:lnTo>
                  <a:lnTo>
                    <a:pt x="0" y="767333"/>
                  </a:lnTo>
                  <a:lnTo>
                    <a:pt x="1509" y="815862"/>
                  </a:lnTo>
                  <a:lnTo>
                    <a:pt x="5978" y="863589"/>
                  </a:lnTo>
                  <a:lnTo>
                    <a:pt x="13316" y="910423"/>
                  </a:lnTo>
                  <a:lnTo>
                    <a:pt x="23434" y="956275"/>
                  </a:lnTo>
                  <a:lnTo>
                    <a:pt x="36241" y="1001056"/>
                  </a:lnTo>
                  <a:lnTo>
                    <a:pt x="51648" y="1044674"/>
                  </a:lnTo>
                  <a:lnTo>
                    <a:pt x="69565" y="1087041"/>
                  </a:lnTo>
                  <a:lnTo>
                    <a:pt x="89902" y="1128066"/>
                  </a:lnTo>
                  <a:lnTo>
                    <a:pt x="112569" y="1167660"/>
                  </a:lnTo>
                  <a:lnTo>
                    <a:pt x="137477" y="1205733"/>
                  </a:lnTo>
                  <a:lnTo>
                    <a:pt x="164535" y="1242195"/>
                  </a:lnTo>
                  <a:lnTo>
                    <a:pt x="193653" y="1276955"/>
                  </a:lnTo>
                  <a:lnTo>
                    <a:pt x="224742" y="1309925"/>
                  </a:lnTo>
                  <a:lnTo>
                    <a:pt x="257712" y="1341014"/>
                  </a:lnTo>
                  <a:lnTo>
                    <a:pt x="292472" y="1370132"/>
                  </a:lnTo>
                  <a:lnTo>
                    <a:pt x="328934" y="1397190"/>
                  </a:lnTo>
                  <a:lnTo>
                    <a:pt x="367007" y="1422098"/>
                  </a:lnTo>
                  <a:lnTo>
                    <a:pt x="406601" y="1444765"/>
                  </a:lnTo>
                  <a:lnTo>
                    <a:pt x="447626" y="1465102"/>
                  </a:lnTo>
                  <a:lnTo>
                    <a:pt x="489993" y="1483019"/>
                  </a:lnTo>
                  <a:lnTo>
                    <a:pt x="533611" y="1498426"/>
                  </a:lnTo>
                  <a:lnTo>
                    <a:pt x="578392" y="1511233"/>
                  </a:lnTo>
                  <a:lnTo>
                    <a:pt x="624244" y="1521351"/>
                  </a:lnTo>
                  <a:lnTo>
                    <a:pt x="671078" y="1528689"/>
                  </a:lnTo>
                  <a:lnTo>
                    <a:pt x="718805" y="1533158"/>
                  </a:lnTo>
                  <a:lnTo>
                    <a:pt x="767333" y="1534667"/>
                  </a:lnTo>
                  <a:lnTo>
                    <a:pt x="815862" y="1533158"/>
                  </a:lnTo>
                  <a:lnTo>
                    <a:pt x="863589" y="1528689"/>
                  </a:lnTo>
                  <a:lnTo>
                    <a:pt x="910423" y="1521351"/>
                  </a:lnTo>
                  <a:lnTo>
                    <a:pt x="956275" y="1511233"/>
                  </a:lnTo>
                  <a:lnTo>
                    <a:pt x="1001056" y="1498426"/>
                  </a:lnTo>
                  <a:lnTo>
                    <a:pt x="1044674" y="1483019"/>
                  </a:lnTo>
                  <a:lnTo>
                    <a:pt x="1087041" y="1465102"/>
                  </a:lnTo>
                  <a:lnTo>
                    <a:pt x="1128066" y="1444765"/>
                  </a:lnTo>
                  <a:lnTo>
                    <a:pt x="1167660" y="1422098"/>
                  </a:lnTo>
                  <a:lnTo>
                    <a:pt x="1205733" y="1397190"/>
                  </a:lnTo>
                  <a:lnTo>
                    <a:pt x="1242195" y="1370132"/>
                  </a:lnTo>
                  <a:lnTo>
                    <a:pt x="1276955" y="1341014"/>
                  </a:lnTo>
                  <a:lnTo>
                    <a:pt x="1309925" y="1309925"/>
                  </a:lnTo>
                  <a:lnTo>
                    <a:pt x="1341014" y="1276955"/>
                  </a:lnTo>
                  <a:lnTo>
                    <a:pt x="1370132" y="1242195"/>
                  </a:lnTo>
                  <a:lnTo>
                    <a:pt x="1397190" y="1205733"/>
                  </a:lnTo>
                  <a:lnTo>
                    <a:pt x="1422098" y="1167660"/>
                  </a:lnTo>
                  <a:lnTo>
                    <a:pt x="1444765" y="1128066"/>
                  </a:lnTo>
                  <a:lnTo>
                    <a:pt x="1465102" y="1087041"/>
                  </a:lnTo>
                  <a:lnTo>
                    <a:pt x="1483019" y="1044674"/>
                  </a:lnTo>
                  <a:lnTo>
                    <a:pt x="1498426" y="1001056"/>
                  </a:lnTo>
                  <a:lnTo>
                    <a:pt x="1511233" y="956275"/>
                  </a:lnTo>
                  <a:lnTo>
                    <a:pt x="1521351" y="910423"/>
                  </a:lnTo>
                  <a:lnTo>
                    <a:pt x="1528689" y="863589"/>
                  </a:lnTo>
                  <a:lnTo>
                    <a:pt x="1533158" y="815862"/>
                  </a:lnTo>
                  <a:lnTo>
                    <a:pt x="1534668" y="767333"/>
                  </a:lnTo>
                  <a:lnTo>
                    <a:pt x="1533158" y="718805"/>
                  </a:lnTo>
                  <a:lnTo>
                    <a:pt x="1528689" y="671078"/>
                  </a:lnTo>
                  <a:lnTo>
                    <a:pt x="1521351" y="624244"/>
                  </a:lnTo>
                  <a:lnTo>
                    <a:pt x="1511233" y="578392"/>
                  </a:lnTo>
                  <a:lnTo>
                    <a:pt x="1498426" y="533611"/>
                  </a:lnTo>
                  <a:lnTo>
                    <a:pt x="1483019" y="489993"/>
                  </a:lnTo>
                  <a:lnTo>
                    <a:pt x="1465102" y="447626"/>
                  </a:lnTo>
                  <a:lnTo>
                    <a:pt x="1444765" y="406601"/>
                  </a:lnTo>
                  <a:lnTo>
                    <a:pt x="1422098" y="367007"/>
                  </a:lnTo>
                  <a:lnTo>
                    <a:pt x="1397190" y="328934"/>
                  </a:lnTo>
                  <a:lnTo>
                    <a:pt x="1370132" y="292472"/>
                  </a:lnTo>
                  <a:lnTo>
                    <a:pt x="1341014" y="257712"/>
                  </a:lnTo>
                  <a:lnTo>
                    <a:pt x="1309925" y="224742"/>
                  </a:lnTo>
                  <a:lnTo>
                    <a:pt x="1276955" y="193653"/>
                  </a:lnTo>
                  <a:lnTo>
                    <a:pt x="1242195" y="164535"/>
                  </a:lnTo>
                  <a:lnTo>
                    <a:pt x="1205733" y="137477"/>
                  </a:lnTo>
                  <a:lnTo>
                    <a:pt x="1167660" y="112569"/>
                  </a:lnTo>
                  <a:lnTo>
                    <a:pt x="1128066" y="89902"/>
                  </a:lnTo>
                  <a:lnTo>
                    <a:pt x="1087041" y="69565"/>
                  </a:lnTo>
                  <a:lnTo>
                    <a:pt x="1044674" y="51648"/>
                  </a:lnTo>
                  <a:lnTo>
                    <a:pt x="1001056" y="36241"/>
                  </a:lnTo>
                  <a:lnTo>
                    <a:pt x="956275" y="23434"/>
                  </a:lnTo>
                  <a:lnTo>
                    <a:pt x="910423" y="13316"/>
                  </a:lnTo>
                  <a:lnTo>
                    <a:pt x="863589" y="5978"/>
                  </a:lnTo>
                  <a:lnTo>
                    <a:pt x="815862" y="1509"/>
                  </a:lnTo>
                  <a:lnTo>
                    <a:pt x="767333" y="0"/>
                  </a:lnTo>
                  <a:close/>
                </a:path>
              </a:pathLst>
            </a:custGeom>
            <a:solidFill>
              <a:srgbClr val="FFCA24">
                <a:alpha val="4470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0215372" y="156971"/>
              <a:ext cx="1673860" cy="1499870"/>
            </a:xfrm>
            <a:custGeom>
              <a:avLst/>
              <a:gdLst/>
              <a:ahLst/>
              <a:cxnLst/>
              <a:rect l="l" t="t" r="r" b="b"/>
              <a:pathLst>
                <a:path w="1673859" h="1499870">
                  <a:moveTo>
                    <a:pt x="848868" y="1075182"/>
                  </a:moveTo>
                  <a:lnTo>
                    <a:pt x="846366" y="1028941"/>
                  </a:lnTo>
                  <a:lnTo>
                    <a:pt x="839076" y="984123"/>
                  </a:lnTo>
                  <a:lnTo>
                    <a:pt x="827227" y="941019"/>
                  </a:lnTo>
                  <a:lnTo>
                    <a:pt x="811085" y="899871"/>
                  </a:lnTo>
                  <a:lnTo>
                    <a:pt x="790917" y="860958"/>
                  </a:lnTo>
                  <a:lnTo>
                    <a:pt x="766978" y="824509"/>
                  </a:lnTo>
                  <a:lnTo>
                    <a:pt x="739521" y="790803"/>
                  </a:lnTo>
                  <a:lnTo>
                    <a:pt x="708812" y="760095"/>
                  </a:lnTo>
                  <a:lnTo>
                    <a:pt x="675106" y="732637"/>
                  </a:lnTo>
                  <a:lnTo>
                    <a:pt x="638657" y="708698"/>
                  </a:lnTo>
                  <a:lnTo>
                    <a:pt x="599744" y="688530"/>
                  </a:lnTo>
                  <a:lnTo>
                    <a:pt x="558596" y="672388"/>
                  </a:lnTo>
                  <a:lnTo>
                    <a:pt x="515493" y="660539"/>
                  </a:lnTo>
                  <a:lnTo>
                    <a:pt x="470674" y="653249"/>
                  </a:lnTo>
                  <a:lnTo>
                    <a:pt x="424434" y="650748"/>
                  </a:lnTo>
                  <a:lnTo>
                    <a:pt x="378180" y="653249"/>
                  </a:lnTo>
                  <a:lnTo>
                    <a:pt x="333362" y="660539"/>
                  </a:lnTo>
                  <a:lnTo>
                    <a:pt x="290258" y="672388"/>
                  </a:lnTo>
                  <a:lnTo>
                    <a:pt x="249110" y="688530"/>
                  </a:lnTo>
                  <a:lnTo>
                    <a:pt x="210197" y="708698"/>
                  </a:lnTo>
                  <a:lnTo>
                    <a:pt x="173748" y="732637"/>
                  </a:lnTo>
                  <a:lnTo>
                    <a:pt x="140042" y="760095"/>
                  </a:lnTo>
                  <a:lnTo>
                    <a:pt x="109334" y="790803"/>
                  </a:lnTo>
                  <a:lnTo>
                    <a:pt x="81876" y="824509"/>
                  </a:lnTo>
                  <a:lnTo>
                    <a:pt x="57937" y="860958"/>
                  </a:lnTo>
                  <a:lnTo>
                    <a:pt x="37769" y="899871"/>
                  </a:lnTo>
                  <a:lnTo>
                    <a:pt x="21628" y="941019"/>
                  </a:lnTo>
                  <a:lnTo>
                    <a:pt x="9779" y="984123"/>
                  </a:lnTo>
                  <a:lnTo>
                    <a:pt x="2489" y="1028941"/>
                  </a:lnTo>
                  <a:lnTo>
                    <a:pt x="0" y="1075182"/>
                  </a:lnTo>
                  <a:lnTo>
                    <a:pt x="2489" y="1121435"/>
                  </a:lnTo>
                  <a:lnTo>
                    <a:pt x="9779" y="1166253"/>
                  </a:lnTo>
                  <a:lnTo>
                    <a:pt x="21628" y="1209357"/>
                  </a:lnTo>
                  <a:lnTo>
                    <a:pt x="37769" y="1250505"/>
                  </a:lnTo>
                  <a:lnTo>
                    <a:pt x="57937" y="1289418"/>
                  </a:lnTo>
                  <a:lnTo>
                    <a:pt x="81876" y="1325867"/>
                  </a:lnTo>
                  <a:lnTo>
                    <a:pt x="109334" y="1359573"/>
                  </a:lnTo>
                  <a:lnTo>
                    <a:pt x="140042" y="1390281"/>
                  </a:lnTo>
                  <a:lnTo>
                    <a:pt x="173748" y="1417739"/>
                  </a:lnTo>
                  <a:lnTo>
                    <a:pt x="210197" y="1441678"/>
                  </a:lnTo>
                  <a:lnTo>
                    <a:pt x="249110" y="1461846"/>
                  </a:lnTo>
                  <a:lnTo>
                    <a:pt x="290258" y="1477987"/>
                  </a:lnTo>
                  <a:lnTo>
                    <a:pt x="333362" y="1489837"/>
                  </a:lnTo>
                  <a:lnTo>
                    <a:pt x="378180" y="1497126"/>
                  </a:lnTo>
                  <a:lnTo>
                    <a:pt x="424434" y="1499616"/>
                  </a:lnTo>
                  <a:lnTo>
                    <a:pt x="470674" y="1497126"/>
                  </a:lnTo>
                  <a:lnTo>
                    <a:pt x="515493" y="1489837"/>
                  </a:lnTo>
                  <a:lnTo>
                    <a:pt x="558596" y="1477987"/>
                  </a:lnTo>
                  <a:lnTo>
                    <a:pt x="599744" y="1461846"/>
                  </a:lnTo>
                  <a:lnTo>
                    <a:pt x="638657" y="1441678"/>
                  </a:lnTo>
                  <a:lnTo>
                    <a:pt x="675106" y="1417739"/>
                  </a:lnTo>
                  <a:lnTo>
                    <a:pt x="708812" y="1390281"/>
                  </a:lnTo>
                  <a:lnTo>
                    <a:pt x="739521" y="1359573"/>
                  </a:lnTo>
                  <a:lnTo>
                    <a:pt x="766978" y="1325867"/>
                  </a:lnTo>
                  <a:lnTo>
                    <a:pt x="790917" y="1289418"/>
                  </a:lnTo>
                  <a:lnTo>
                    <a:pt x="811085" y="1250505"/>
                  </a:lnTo>
                  <a:lnTo>
                    <a:pt x="827227" y="1209357"/>
                  </a:lnTo>
                  <a:lnTo>
                    <a:pt x="839076" y="1166253"/>
                  </a:lnTo>
                  <a:lnTo>
                    <a:pt x="846366" y="1121435"/>
                  </a:lnTo>
                  <a:lnTo>
                    <a:pt x="848868" y="1075182"/>
                  </a:lnTo>
                  <a:close/>
                </a:path>
                <a:path w="1673859" h="1499870">
                  <a:moveTo>
                    <a:pt x="1673352" y="387096"/>
                  </a:moveTo>
                  <a:lnTo>
                    <a:pt x="1669694" y="341858"/>
                  </a:lnTo>
                  <a:lnTo>
                    <a:pt x="1659128" y="298945"/>
                  </a:lnTo>
                  <a:lnTo>
                    <a:pt x="1642224" y="258927"/>
                  </a:lnTo>
                  <a:lnTo>
                    <a:pt x="1619542" y="222377"/>
                  </a:lnTo>
                  <a:lnTo>
                    <a:pt x="1591665" y="189890"/>
                  </a:lnTo>
                  <a:lnTo>
                    <a:pt x="1559179" y="162013"/>
                  </a:lnTo>
                  <a:lnTo>
                    <a:pt x="1522628" y="139331"/>
                  </a:lnTo>
                  <a:lnTo>
                    <a:pt x="1482610" y="122428"/>
                  </a:lnTo>
                  <a:lnTo>
                    <a:pt x="1439697" y="111861"/>
                  </a:lnTo>
                  <a:lnTo>
                    <a:pt x="1394460" y="108204"/>
                  </a:lnTo>
                  <a:lnTo>
                    <a:pt x="1349209" y="111861"/>
                  </a:lnTo>
                  <a:lnTo>
                    <a:pt x="1306296" y="122428"/>
                  </a:lnTo>
                  <a:lnTo>
                    <a:pt x="1293507" y="127825"/>
                  </a:lnTo>
                  <a:lnTo>
                    <a:pt x="1288275" y="95402"/>
                  </a:lnTo>
                  <a:lnTo>
                    <a:pt x="1268476" y="57124"/>
                  </a:lnTo>
                  <a:lnTo>
                    <a:pt x="1238275" y="26924"/>
                  </a:lnTo>
                  <a:lnTo>
                    <a:pt x="1199997" y="7124"/>
                  </a:lnTo>
                  <a:lnTo>
                    <a:pt x="1155954" y="0"/>
                  </a:lnTo>
                  <a:lnTo>
                    <a:pt x="1111897" y="7124"/>
                  </a:lnTo>
                  <a:lnTo>
                    <a:pt x="1073619" y="26924"/>
                  </a:lnTo>
                  <a:lnTo>
                    <a:pt x="1043419" y="57124"/>
                  </a:lnTo>
                  <a:lnTo>
                    <a:pt x="1023620" y="95402"/>
                  </a:lnTo>
                  <a:lnTo>
                    <a:pt x="1016508" y="139458"/>
                  </a:lnTo>
                  <a:lnTo>
                    <a:pt x="1023620" y="183502"/>
                  </a:lnTo>
                  <a:lnTo>
                    <a:pt x="1043419" y="221780"/>
                  </a:lnTo>
                  <a:lnTo>
                    <a:pt x="1073619" y="251980"/>
                  </a:lnTo>
                  <a:lnTo>
                    <a:pt x="1111897" y="271780"/>
                  </a:lnTo>
                  <a:lnTo>
                    <a:pt x="1139367" y="276225"/>
                  </a:lnTo>
                  <a:lnTo>
                    <a:pt x="1129779" y="298945"/>
                  </a:lnTo>
                  <a:lnTo>
                    <a:pt x="1119212" y="341858"/>
                  </a:lnTo>
                  <a:lnTo>
                    <a:pt x="1115568" y="387096"/>
                  </a:lnTo>
                  <a:lnTo>
                    <a:pt x="1119212" y="432346"/>
                  </a:lnTo>
                  <a:lnTo>
                    <a:pt x="1129779" y="475259"/>
                  </a:lnTo>
                  <a:lnTo>
                    <a:pt x="1146683" y="515277"/>
                  </a:lnTo>
                  <a:lnTo>
                    <a:pt x="1169365" y="551827"/>
                  </a:lnTo>
                  <a:lnTo>
                    <a:pt x="1197241" y="584314"/>
                  </a:lnTo>
                  <a:lnTo>
                    <a:pt x="1229728" y="612190"/>
                  </a:lnTo>
                  <a:lnTo>
                    <a:pt x="1266278" y="634873"/>
                  </a:lnTo>
                  <a:lnTo>
                    <a:pt x="1306296" y="651776"/>
                  </a:lnTo>
                  <a:lnTo>
                    <a:pt x="1349209" y="662343"/>
                  </a:lnTo>
                  <a:lnTo>
                    <a:pt x="1394460" y="665988"/>
                  </a:lnTo>
                  <a:lnTo>
                    <a:pt x="1439697" y="662343"/>
                  </a:lnTo>
                  <a:lnTo>
                    <a:pt x="1482610" y="651776"/>
                  </a:lnTo>
                  <a:lnTo>
                    <a:pt x="1522628" y="634873"/>
                  </a:lnTo>
                  <a:lnTo>
                    <a:pt x="1559179" y="612190"/>
                  </a:lnTo>
                  <a:lnTo>
                    <a:pt x="1591665" y="584314"/>
                  </a:lnTo>
                  <a:lnTo>
                    <a:pt x="1619542" y="551827"/>
                  </a:lnTo>
                  <a:lnTo>
                    <a:pt x="1642224" y="515277"/>
                  </a:lnTo>
                  <a:lnTo>
                    <a:pt x="1659128" y="475259"/>
                  </a:lnTo>
                  <a:lnTo>
                    <a:pt x="1669694" y="432346"/>
                  </a:lnTo>
                  <a:lnTo>
                    <a:pt x="1673352" y="387096"/>
                  </a:lnTo>
                  <a:close/>
                </a:path>
              </a:pathLst>
            </a:custGeom>
            <a:solidFill>
              <a:srgbClr val="FFCA24">
                <a:alpha val="2470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1586971" y="195072"/>
              <a:ext cx="140207" cy="140207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11829288" y="826007"/>
              <a:ext cx="139065" cy="139065"/>
            </a:xfrm>
            <a:custGeom>
              <a:avLst/>
              <a:gdLst/>
              <a:ahLst/>
              <a:cxnLst/>
              <a:rect l="l" t="t" r="r" b="b"/>
              <a:pathLst>
                <a:path w="139065" h="139065">
                  <a:moveTo>
                    <a:pt x="69341" y="0"/>
                  </a:moveTo>
                  <a:lnTo>
                    <a:pt x="42326" y="5441"/>
                  </a:lnTo>
                  <a:lnTo>
                    <a:pt x="20288" y="20288"/>
                  </a:lnTo>
                  <a:lnTo>
                    <a:pt x="5441" y="42326"/>
                  </a:lnTo>
                  <a:lnTo>
                    <a:pt x="0" y="69341"/>
                  </a:lnTo>
                  <a:lnTo>
                    <a:pt x="5441" y="96357"/>
                  </a:lnTo>
                  <a:lnTo>
                    <a:pt x="20288" y="118395"/>
                  </a:lnTo>
                  <a:lnTo>
                    <a:pt x="42326" y="133242"/>
                  </a:lnTo>
                  <a:lnTo>
                    <a:pt x="69341" y="138683"/>
                  </a:lnTo>
                  <a:lnTo>
                    <a:pt x="96357" y="133242"/>
                  </a:lnTo>
                  <a:lnTo>
                    <a:pt x="118395" y="118395"/>
                  </a:lnTo>
                  <a:lnTo>
                    <a:pt x="133242" y="96357"/>
                  </a:lnTo>
                  <a:lnTo>
                    <a:pt x="138683" y="69341"/>
                  </a:lnTo>
                  <a:lnTo>
                    <a:pt x="133242" y="42326"/>
                  </a:lnTo>
                  <a:lnTo>
                    <a:pt x="118395" y="20288"/>
                  </a:lnTo>
                  <a:lnTo>
                    <a:pt x="96357" y="5441"/>
                  </a:lnTo>
                  <a:lnTo>
                    <a:pt x="69341" y="0"/>
                  </a:lnTo>
                  <a:close/>
                </a:path>
              </a:pathLst>
            </a:custGeom>
            <a:solidFill>
              <a:srgbClr val="FFCA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" name="object 1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0094976" y="1043939"/>
              <a:ext cx="294131" cy="220980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11673840" y="938784"/>
              <a:ext cx="140335" cy="139065"/>
            </a:xfrm>
            <a:custGeom>
              <a:avLst/>
              <a:gdLst/>
              <a:ahLst/>
              <a:cxnLst/>
              <a:rect l="l" t="t" r="r" b="b"/>
              <a:pathLst>
                <a:path w="140334" h="139065">
                  <a:moveTo>
                    <a:pt x="70103" y="0"/>
                  </a:moveTo>
                  <a:lnTo>
                    <a:pt x="42808" y="5441"/>
                  </a:lnTo>
                  <a:lnTo>
                    <a:pt x="20526" y="20288"/>
                  </a:lnTo>
                  <a:lnTo>
                    <a:pt x="5506" y="42326"/>
                  </a:lnTo>
                  <a:lnTo>
                    <a:pt x="0" y="69341"/>
                  </a:lnTo>
                  <a:lnTo>
                    <a:pt x="5506" y="96357"/>
                  </a:lnTo>
                  <a:lnTo>
                    <a:pt x="20526" y="118395"/>
                  </a:lnTo>
                  <a:lnTo>
                    <a:pt x="42808" y="133242"/>
                  </a:lnTo>
                  <a:lnTo>
                    <a:pt x="70103" y="138683"/>
                  </a:lnTo>
                  <a:lnTo>
                    <a:pt x="97399" y="133242"/>
                  </a:lnTo>
                  <a:lnTo>
                    <a:pt x="119681" y="118395"/>
                  </a:lnTo>
                  <a:lnTo>
                    <a:pt x="134701" y="96357"/>
                  </a:lnTo>
                  <a:lnTo>
                    <a:pt x="140207" y="69341"/>
                  </a:lnTo>
                  <a:lnTo>
                    <a:pt x="134701" y="42326"/>
                  </a:lnTo>
                  <a:lnTo>
                    <a:pt x="119681" y="20288"/>
                  </a:lnTo>
                  <a:lnTo>
                    <a:pt x="97399" y="5441"/>
                  </a:lnTo>
                  <a:lnTo>
                    <a:pt x="70103" y="0"/>
                  </a:lnTo>
                  <a:close/>
                </a:path>
              </a:pathLst>
            </a:custGeom>
            <a:solidFill>
              <a:srgbClr val="FFCA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" name="object 1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0314431" y="563879"/>
              <a:ext cx="1392935" cy="665988"/>
            </a:xfrm>
            <a:prstGeom prst="rect">
              <a:avLst/>
            </a:prstGeom>
          </p:spPr>
        </p:pic>
      </p:grpSp>
      <p:sp>
        <p:nvSpPr>
          <p:cNvPr id="19" name="object 19"/>
          <p:cNvSpPr txBox="1"/>
          <p:nvPr/>
        </p:nvSpPr>
        <p:spPr>
          <a:xfrm>
            <a:off x="2415539" y="5114544"/>
            <a:ext cx="3914140" cy="707390"/>
          </a:xfrm>
          <a:prstGeom prst="rect">
            <a:avLst/>
          </a:prstGeom>
          <a:ln w="9144">
            <a:solidFill>
              <a:srgbClr val="EC7D33"/>
            </a:solidFill>
          </a:ln>
        </p:spPr>
        <p:txBody>
          <a:bodyPr vert="horz" wrap="square" lIns="0" tIns="30480" rIns="0" bIns="0" rtlCol="0">
            <a:spAutoFit/>
          </a:bodyPr>
          <a:lstStyle/>
          <a:p>
            <a:pPr marL="820419" marR="387985" indent="-424180">
              <a:lnSpc>
                <a:spcPct val="100000"/>
              </a:lnSpc>
              <a:spcBef>
                <a:spcPts val="240"/>
              </a:spcBef>
            </a:pPr>
            <a:r>
              <a:rPr sz="2000" b="1" spc="-20" dirty="0">
                <a:solidFill>
                  <a:srgbClr val="212A35"/>
                </a:solidFill>
                <a:latin typeface="Calibri"/>
                <a:cs typeface="Calibri"/>
              </a:rPr>
              <a:t>Результат</a:t>
            </a:r>
            <a:r>
              <a:rPr sz="2000" b="1" spc="-5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как</a:t>
            </a:r>
            <a:r>
              <a:rPr sz="2000" spc="-3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допуск</a:t>
            </a:r>
            <a:r>
              <a:rPr sz="2000" spc="-4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к</a:t>
            </a:r>
            <a:r>
              <a:rPr sz="2000" spc="-3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212A35"/>
                </a:solidFill>
                <a:latin typeface="Calibri"/>
                <a:cs typeface="Calibri"/>
              </a:rPr>
              <a:t>ГИА-</a:t>
            </a:r>
            <a:r>
              <a:rPr sz="2000" spc="-50" dirty="0">
                <a:solidFill>
                  <a:srgbClr val="212A35"/>
                </a:solidFill>
                <a:latin typeface="Calibri"/>
                <a:cs typeface="Calibri"/>
              </a:rPr>
              <a:t>9 </a:t>
            </a:r>
            <a:r>
              <a:rPr sz="2000" spc="-10" dirty="0">
                <a:solidFill>
                  <a:srgbClr val="212A35"/>
                </a:solidFill>
                <a:latin typeface="Calibri"/>
                <a:cs typeface="Calibri"/>
              </a:rPr>
              <a:t>действует</a:t>
            </a:r>
            <a:r>
              <a:rPr sz="2000" spc="-4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212A35"/>
                </a:solidFill>
                <a:latin typeface="Calibri"/>
                <a:cs typeface="Calibri"/>
              </a:rPr>
              <a:t>бессрочно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20" name="object 20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249668" y="4806696"/>
            <a:ext cx="1322831" cy="1322831"/>
          </a:xfrm>
          <a:prstGeom prst="rect">
            <a:avLst/>
          </a:prstGeom>
        </p:spPr>
      </p:pic>
      <p:sp>
        <p:nvSpPr>
          <p:cNvPr id="21" name="object 21"/>
          <p:cNvSpPr txBox="1"/>
          <p:nvPr/>
        </p:nvSpPr>
        <p:spPr>
          <a:xfrm>
            <a:off x="8700516" y="1937004"/>
            <a:ext cx="3267710" cy="1938655"/>
          </a:xfrm>
          <a:prstGeom prst="rect">
            <a:avLst/>
          </a:prstGeom>
          <a:solidFill>
            <a:srgbClr val="E1EFD9"/>
          </a:solidFill>
          <a:ln w="9144">
            <a:solidFill>
              <a:srgbClr val="C5DFB4"/>
            </a:solidFill>
          </a:ln>
        </p:spPr>
        <p:txBody>
          <a:bodyPr vert="horz" wrap="square" lIns="0" tIns="29209" rIns="0" bIns="0" rtlCol="0">
            <a:spAutoFit/>
          </a:bodyPr>
          <a:lstStyle/>
          <a:p>
            <a:pPr marL="377825" indent="-285750">
              <a:lnSpc>
                <a:spcPct val="100000"/>
              </a:lnSpc>
              <a:spcBef>
                <a:spcPts val="229"/>
              </a:spcBef>
              <a:buFont typeface="Wingdings"/>
              <a:buChar char=""/>
              <a:tabLst>
                <a:tab pos="377825" algn="l"/>
              </a:tabLst>
            </a:pPr>
            <a:r>
              <a:rPr sz="2000" dirty="0">
                <a:latin typeface="Calibri"/>
                <a:cs typeface="Calibri"/>
              </a:rPr>
              <a:t>Участник</a:t>
            </a:r>
            <a:r>
              <a:rPr sz="2000" spc="-80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дважды</a:t>
            </a:r>
            <a:endParaRPr sz="2000">
              <a:latin typeface="Calibri"/>
              <a:cs typeface="Calibri"/>
            </a:endParaRPr>
          </a:p>
          <a:p>
            <a:pPr marL="378460">
              <a:lnSpc>
                <a:spcPct val="100000"/>
              </a:lnSpc>
              <a:spcBef>
                <a:spcPts val="5"/>
              </a:spcBef>
            </a:pPr>
            <a:r>
              <a:rPr sz="2000" spc="-10" dirty="0">
                <a:latin typeface="Calibri"/>
                <a:cs typeface="Calibri"/>
              </a:rPr>
              <a:t>получивший</a:t>
            </a:r>
            <a:endParaRPr sz="2000">
              <a:latin typeface="Calibri"/>
              <a:cs typeface="Calibri"/>
            </a:endParaRPr>
          </a:p>
          <a:p>
            <a:pPr marL="378460" marR="180975" algn="just">
              <a:lnSpc>
                <a:spcPct val="100000"/>
              </a:lnSpc>
            </a:pPr>
            <a:r>
              <a:rPr sz="2000" b="1" spc="-10" dirty="0">
                <a:latin typeface="Calibri"/>
                <a:cs typeface="Calibri"/>
              </a:rPr>
              <a:t>неудовлетворительный </a:t>
            </a:r>
            <a:r>
              <a:rPr sz="2000" b="1" spc="-20" dirty="0">
                <a:latin typeface="Calibri"/>
                <a:cs typeface="Calibri"/>
              </a:rPr>
              <a:t>результат</a:t>
            </a:r>
            <a:r>
              <a:rPr sz="2000" b="1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может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подать </a:t>
            </a:r>
            <a:r>
              <a:rPr sz="2000" dirty="0">
                <a:latin typeface="Calibri"/>
                <a:cs typeface="Calibri"/>
              </a:rPr>
              <a:t>заявление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о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проведении </a:t>
            </a:r>
            <a:r>
              <a:rPr sz="2000" dirty="0">
                <a:latin typeface="Calibri"/>
                <a:cs typeface="Calibri"/>
              </a:rPr>
              <a:t>повторной</a:t>
            </a:r>
            <a:r>
              <a:rPr sz="2000" spc="-9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проверки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8718804" y="4498847"/>
            <a:ext cx="3130550" cy="1323340"/>
          </a:xfrm>
          <a:prstGeom prst="rect">
            <a:avLst/>
          </a:prstGeom>
          <a:ln w="9144">
            <a:solidFill>
              <a:srgbClr val="C5DFB4"/>
            </a:solidFill>
          </a:ln>
        </p:spPr>
        <p:txBody>
          <a:bodyPr vert="horz" wrap="square" lIns="0" tIns="30480" rIns="0" bIns="0" rtlCol="0">
            <a:spAutoFit/>
          </a:bodyPr>
          <a:lstStyle/>
          <a:p>
            <a:pPr marL="774700" marR="764540" algn="ctr">
              <a:lnSpc>
                <a:spcPct val="100000"/>
              </a:lnSpc>
              <a:spcBef>
                <a:spcPts val="240"/>
              </a:spcBef>
            </a:pPr>
            <a:r>
              <a:rPr sz="2000" b="1" spc="-10" dirty="0">
                <a:latin typeface="Calibri"/>
                <a:cs typeface="Calibri"/>
              </a:rPr>
              <a:t>Министерство </a:t>
            </a:r>
            <a:r>
              <a:rPr sz="2000" spc="-10" dirty="0">
                <a:latin typeface="Calibri"/>
                <a:cs typeface="Calibri"/>
              </a:rPr>
              <a:t>инициирует </a:t>
            </a:r>
            <a:r>
              <a:rPr sz="2000" b="1" spc="-10" dirty="0">
                <a:latin typeface="Calibri"/>
                <a:cs typeface="Calibri"/>
              </a:rPr>
              <a:t>перепроверку</a:t>
            </a:r>
            <a:endParaRPr sz="2000">
              <a:latin typeface="Calibri"/>
              <a:cs typeface="Calibri"/>
            </a:endParaRPr>
          </a:p>
          <a:p>
            <a:pPr marL="2540" algn="ctr">
              <a:lnSpc>
                <a:spcPct val="100000"/>
              </a:lnSpc>
            </a:pPr>
            <a:r>
              <a:rPr sz="2000" spc="-20" dirty="0">
                <a:latin typeface="Calibri"/>
                <a:cs typeface="Calibri"/>
              </a:rPr>
              <a:t>отдельных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результатов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1007" y="185929"/>
            <a:ext cx="11714480" cy="611505"/>
          </a:xfrm>
          <a:custGeom>
            <a:avLst/>
            <a:gdLst/>
            <a:ahLst/>
            <a:cxnLst/>
            <a:rect l="l" t="t" r="r" b="b"/>
            <a:pathLst>
              <a:path w="8785860" h="611505">
                <a:moveTo>
                  <a:pt x="8785860" y="0"/>
                </a:moveTo>
                <a:lnTo>
                  <a:pt x="0" y="0"/>
                </a:lnTo>
                <a:lnTo>
                  <a:pt x="0" y="611124"/>
                </a:lnTo>
                <a:lnTo>
                  <a:pt x="8785860" y="611124"/>
                </a:lnTo>
                <a:lnTo>
                  <a:pt x="8785860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95588" y="286334"/>
            <a:ext cx="8029787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829050" algn="l"/>
                <a:tab pos="4266565" algn="l"/>
              </a:tabLst>
            </a:pPr>
            <a:r>
              <a:rPr sz="2400" spc="-5" dirty="0"/>
              <a:t>ИНТЕ</a:t>
            </a:r>
            <a:r>
              <a:rPr sz="2400" spc="-15" dirty="0"/>
              <a:t>Р</a:t>
            </a:r>
            <a:r>
              <a:rPr sz="2400" spc="-5" dirty="0"/>
              <a:t>НЕ</a:t>
            </a:r>
            <a:r>
              <a:rPr sz="2400" dirty="0"/>
              <a:t>Т-</a:t>
            </a:r>
            <a:r>
              <a:rPr sz="2400" spc="-5" dirty="0"/>
              <a:t>Р</a:t>
            </a:r>
            <a:r>
              <a:rPr sz="2400" spc="-10" dirty="0"/>
              <a:t>Е</a:t>
            </a:r>
            <a:r>
              <a:rPr sz="2400" spc="-5" dirty="0"/>
              <a:t>СУРС</a:t>
            </a:r>
            <a:r>
              <a:rPr sz="2400" dirty="0"/>
              <a:t>Ы	И	</a:t>
            </a:r>
            <a:r>
              <a:rPr sz="2400" spc="-5" dirty="0"/>
              <a:t>ПОСОБ</a:t>
            </a:r>
            <a:r>
              <a:rPr sz="2400" spc="-10" dirty="0"/>
              <a:t>И</a:t>
            </a:r>
            <a:r>
              <a:rPr sz="2400" dirty="0"/>
              <a:t>Я</a:t>
            </a:r>
            <a:endParaRPr sz="2400"/>
          </a:p>
        </p:txBody>
      </p:sp>
      <p:grpSp>
        <p:nvGrpSpPr>
          <p:cNvPr id="4" name="object 4"/>
          <p:cNvGrpSpPr/>
          <p:nvPr/>
        </p:nvGrpSpPr>
        <p:grpSpPr>
          <a:xfrm>
            <a:off x="169655" y="1875283"/>
            <a:ext cx="11750040" cy="1509395"/>
            <a:chOff x="127241" y="1875282"/>
            <a:chExt cx="8812530" cy="1509395"/>
          </a:xfrm>
        </p:grpSpPr>
        <p:sp>
          <p:nvSpPr>
            <p:cNvPr id="5" name="object 5"/>
            <p:cNvSpPr/>
            <p:nvPr/>
          </p:nvSpPr>
          <p:spPr>
            <a:xfrm>
              <a:off x="139941" y="1887981"/>
              <a:ext cx="8787130" cy="1483995"/>
            </a:xfrm>
            <a:custGeom>
              <a:avLst/>
              <a:gdLst/>
              <a:ahLst/>
              <a:cxnLst/>
              <a:rect l="l" t="t" r="r" b="b"/>
              <a:pathLst>
                <a:path w="8787130" h="1483995">
                  <a:moveTo>
                    <a:pt x="8786762" y="0"/>
                  </a:moveTo>
                  <a:lnTo>
                    <a:pt x="1620901" y="0"/>
                  </a:lnTo>
                  <a:lnTo>
                    <a:pt x="0" y="0"/>
                  </a:lnTo>
                  <a:lnTo>
                    <a:pt x="0" y="1483487"/>
                  </a:lnTo>
                  <a:lnTo>
                    <a:pt x="1620786" y="1483487"/>
                  </a:lnTo>
                  <a:lnTo>
                    <a:pt x="8786762" y="1483487"/>
                  </a:lnTo>
                  <a:lnTo>
                    <a:pt x="8786762" y="0"/>
                  </a:lnTo>
                  <a:close/>
                </a:path>
              </a:pathLst>
            </a:custGeom>
            <a:solidFill>
              <a:srgbClr val="E7F3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33591" y="1881632"/>
              <a:ext cx="8799830" cy="1496695"/>
            </a:xfrm>
            <a:custGeom>
              <a:avLst/>
              <a:gdLst/>
              <a:ahLst/>
              <a:cxnLst/>
              <a:rect l="l" t="t" r="r" b="b"/>
              <a:pathLst>
                <a:path w="8799830" h="1496695">
                  <a:moveTo>
                    <a:pt x="1627136" y="0"/>
                  </a:moveTo>
                  <a:lnTo>
                    <a:pt x="1627136" y="1496187"/>
                  </a:lnTo>
                </a:path>
                <a:path w="8799830" h="1496695">
                  <a:moveTo>
                    <a:pt x="0" y="6350"/>
                  </a:moveTo>
                  <a:lnTo>
                    <a:pt x="8799588" y="635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39941" y="1881632"/>
              <a:ext cx="0" cy="1496695"/>
            </a:xfrm>
            <a:custGeom>
              <a:avLst/>
              <a:gdLst/>
              <a:ahLst/>
              <a:cxnLst/>
              <a:rect l="l" t="t" r="r" b="b"/>
              <a:pathLst>
                <a:path h="1496695">
                  <a:moveTo>
                    <a:pt x="0" y="0"/>
                  </a:moveTo>
                  <a:lnTo>
                    <a:pt x="0" y="1496187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8926829" y="1881632"/>
              <a:ext cx="0" cy="1496695"/>
            </a:xfrm>
            <a:custGeom>
              <a:avLst/>
              <a:gdLst/>
              <a:ahLst/>
              <a:cxnLst/>
              <a:rect l="l" t="t" r="r" b="b"/>
              <a:pathLst>
                <a:path h="1496695">
                  <a:moveTo>
                    <a:pt x="0" y="0"/>
                  </a:moveTo>
                  <a:lnTo>
                    <a:pt x="0" y="1496187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33591" y="3371469"/>
              <a:ext cx="1627505" cy="0"/>
            </a:xfrm>
            <a:custGeom>
              <a:avLst/>
              <a:gdLst/>
              <a:ahLst/>
              <a:cxnLst/>
              <a:rect l="l" t="t" r="r" b="b"/>
              <a:pathLst>
                <a:path w="1627505">
                  <a:moveTo>
                    <a:pt x="0" y="0"/>
                  </a:moveTo>
                  <a:lnTo>
                    <a:pt x="1627136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760728" y="3371469"/>
              <a:ext cx="7172959" cy="0"/>
            </a:xfrm>
            <a:custGeom>
              <a:avLst/>
              <a:gdLst/>
              <a:ahLst/>
              <a:cxnLst/>
              <a:rect l="l" t="t" r="r" b="b"/>
              <a:pathLst>
                <a:path w="7172959">
                  <a:moveTo>
                    <a:pt x="0" y="0"/>
                  </a:moveTo>
                  <a:lnTo>
                    <a:pt x="7172452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291524" y="823418"/>
            <a:ext cx="11057467" cy="160492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161645"/>
                </a:solidFill>
                <a:latin typeface="Georgia"/>
                <a:cs typeface="Georgia"/>
              </a:rPr>
              <a:t>Демоверсия,</a:t>
            </a:r>
            <a:r>
              <a:rPr sz="1600" spc="65" dirty="0">
                <a:solidFill>
                  <a:srgbClr val="161645"/>
                </a:solidFill>
                <a:latin typeface="Georgia"/>
                <a:cs typeface="Georgia"/>
              </a:rPr>
              <a:t> </a:t>
            </a:r>
            <a:r>
              <a:rPr sz="1600" spc="-10" dirty="0">
                <a:solidFill>
                  <a:srgbClr val="161645"/>
                </a:solidFill>
                <a:latin typeface="Georgia"/>
                <a:cs typeface="Georgia"/>
              </a:rPr>
              <a:t>кодификатор,</a:t>
            </a:r>
            <a:r>
              <a:rPr sz="1600" spc="45" dirty="0">
                <a:solidFill>
                  <a:srgbClr val="161645"/>
                </a:solidFill>
                <a:latin typeface="Georgia"/>
                <a:cs typeface="Georgia"/>
              </a:rPr>
              <a:t> </a:t>
            </a:r>
            <a:r>
              <a:rPr sz="1600" spc="-10" dirty="0">
                <a:solidFill>
                  <a:srgbClr val="161645"/>
                </a:solidFill>
                <a:latin typeface="Georgia"/>
                <a:cs typeface="Georgia"/>
              </a:rPr>
              <a:t>спецификация</a:t>
            </a:r>
            <a:r>
              <a:rPr sz="1600" spc="60" dirty="0">
                <a:solidFill>
                  <a:srgbClr val="161645"/>
                </a:solidFill>
                <a:latin typeface="Georgia"/>
                <a:cs typeface="Georgia"/>
              </a:rPr>
              <a:t> </a:t>
            </a:r>
            <a:r>
              <a:rPr sz="1600" spc="-5" dirty="0">
                <a:solidFill>
                  <a:srgbClr val="161645"/>
                </a:solidFill>
                <a:latin typeface="Georgia"/>
                <a:cs typeface="Georgia"/>
              </a:rPr>
              <a:t>(ФИПИ)</a:t>
            </a:r>
            <a:endParaRPr sz="1600">
              <a:latin typeface="Georgia"/>
              <a:cs typeface="Georgia"/>
            </a:endParaRPr>
          </a:p>
          <a:p>
            <a:pPr marL="12700" marR="5304155">
              <a:lnSpc>
                <a:spcPct val="100000"/>
              </a:lnSpc>
              <a:spcBef>
                <a:spcPts val="5"/>
              </a:spcBef>
            </a:pPr>
            <a:r>
              <a:rPr sz="1600" spc="-5" dirty="0">
                <a:solidFill>
                  <a:srgbClr val="161645"/>
                </a:solidFill>
                <a:latin typeface="Georgia"/>
                <a:cs typeface="Georgia"/>
              </a:rPr>
              <a:t>(ОГЭ + итоговое </a:t>
            </a:r>
            <a:r>
              <a:rPr sz="1600" spc="-10" dirty="0">
                <a:solidFill>
                  <a:srgbClr val="161645"/>
                </a:solidFill>
                <a:latin typeface="Georgia"/>
                <a:cs typeface="Georgia"/>
              </a:rPr>
              <a:t>собеседование </a:t>
            </a:r>
            <a:r>
              <a:rPr sz="1600" spc="-375" dirty="0">
                <a:solidFill>
                  <a:srgbClr val="161645"/>
                </a:solidFill>
                <a:latin typeface="Georgia"/>
                <a:cs typeface="Georgia"/>
              </a:rPr>
              <a:t> </a:t>
            </a:r>
            <a:r>
              <a:rPr sz="1600" spc="-5" dirty="0">
                <a:solidFill>
                  <a:srgbClr val="161645"/>
                </a:solidFill>
                <a:latin typeface="Georgia"/>
                <a:cs typeface="Georgia"/>
              </a:rPr>
              <a:t>по </a:t>
            </a:r>
            <a:r>
              <a:rPr sz="1600" spc="-10" dirty="0">
                <a:solidFill>
                  <a:srgbClr val="161645"/>
                </a:solidFill>
                <a:latin typeface="Georgia"/>
                <a:cs typeface="Georgia"/>
              </a:rPr>
              <a:t>русскому</a:t>
            </a:r>
            <a:r>
              <a:rPr sz="1600" spc="35" dirty="0">
                <a:solidFill>
                  <a:srgbClr val="161645"/>
                </a:solidFill>
                <a:latin typeface="Georgia"/>
                <a:cs typeface="Georgia"/>
              </a:rPr>
              <a:t> </a:t>
            </a:r>
            <a:r>
              <a:rPr sz="1600" spc="-5" dirty="0">
                <a:solidFill>
                  <a:srgbClr val="161645"/>
                </a:solidFill>
                <a:latin typeface="Georgia"/>
                <a:cs typeface="Georgia"/>
              </a:rPr>
              <a:t>языку)</a:t>
            </a:r>
            <a:endParaRPr sz="16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</a:pPr>
            <a:r>
              <a:rPr sz="1600" spc="-5" dirty="0">
                <a:solidFill>
                  <a:srgbClr val="45969F"/>
                </a:solidFill>
                <a:latin typeface="Georgia"/>
                <a:cs typeface="Georgia"/>
              </a:rPr>
              <a:t>https://fipi.ru/oge/demoversii-specifikacii-kodifikatory</a:t>
            </a:r>
            <a:endParaRPr sz="1600">
              <a:latin typeface="Georgia"/>
              <a:cs typeface="Georgia"/>
            </a:endParaRPr>
          </a:p>
          <a:p>
            <a:pPr marL="1633855">
              <a:lnSpc>
                <a:spcPct val="100000"/>
              </a:lnSpc>
              <a:spcBef>
                <a:spcPts val="915"/>
              </a:spcBef>
            </a:pPr>
            <a:r>
              <a:rPr sz="1600" spc="-10" dirty="0">
                <a:solidFill>
                  <a:srgbClr val="161645"/>
                </a:solidFill>
                <a:latin typeface="Georgia"/>
                <a:cs typeface="Georgia"/>
              </a:rPr>
              <a:t>Открытый</a:t>
            </a:r>
            <a:r>
              <a:rPr sz="1600" spc="-25" dirty="0">
                <a:solidFill>
                  <a:srgbClr val="161645"/>
                </a:solidFill>
                <a:latin typeface="Georgia"/>
                <a:cs typeface="Georgia"/>
              </a:rPr>
              <a:t> </a:t>
            </a:r>
            <a:r>
              <a:rPr sz="1600" spc="-5" dirty="0">
                <a:solidFill>
                  <a:srgbClr val="161645"/>
                </a:solidFill>
                <a:latin typeface="Georgia"/>
                <a:cs typeface="Georgia"/>
              </a:rPr>
              <a:t>банк</a:t>
            </a:r>
            <a:endParaRPr sz="1600">
              <a:latin typeface="Georgia"/>
              <a:cs typeface="Georgia"/>
            </a:endParaRPr>
          </a:p>
          <a:p>
            <a:pPr marL="1633855">
              <a:lnSpc>
                <a:spcPct val="100000"/>
              </a:lnSpc>
            </a:pPr>
            <a:r>
              <a:rPr sz="1600" spc="-10" dirty="0">
                <a:solidFill>
                  <a:srgbClr val="161645"/>
                </a:solidFill>
                <a:latin typeface="Georgia"/>
                <a:cs typeface="Georgia"/>
              </a:rPr>
              <a:t>оценочных</a:t>
            </a:r>
            <a:r>
              <a:rPr sz="1600" spc="20" dirty="0">
                <a:solidFill>
                  <a:srgbClr val="161645"/>
                </a:solidFill>
                <a:latin typeface="Georgia"/>
                <a:cs typeface="Georgia"/>
              </a:rPr>
              <a:t> </a:t>
            </a:r>
            <a:r>
              <a:rPr sz="1600" spc="-10" dirty="0">
                <a:solidFill>
                  <a:srgbClr val="161645"/>
                </a:solidFill>
                <a:latin typeface="Georgia"/>
                <a:cs typeface="Georgia"/>
              </a:rPr>
              <a:t>средств</a:t>
            </a:r>
            <a:r>
              <a:rPr sz="1600" spc="20" dirty="0">
                <a:solidFill>
                  <a:srgbClr val="161645"/>
                </a:solidFill>
                <a:latin typeface="Georgia"/>
                <a:cs typeface="Georgia"/>
              </a:rPr>
              <a:t> </a:t>
            </a:r>
            <a:r>
              <a:rPr sz="1600" spc="-5" dirty="0">
                <a:solidFill>
                  <a:srgbClr val="161645"/>
                </a:solidFill>
                <a:latin typeface="Georgia"/>
                <a:cs typeface="Georgia"/>
              </a:rPr>
              <a:t>по</a:t>
            </a:r>
            <a:r>
              <a:rPr sz="1600" spc="10" dirty="0">
                <a:solidFill>
                  <a:srgbClr val="161645"/>
                </a:solidFill>
                <a:latin typeface="Georgia"/>
                <a:cs typeface="Georgia"/>
              </a:rPr>
              <a:t> </a:t>
            </a:r>
            <a:r>
              <a:rPr sz="1600" spc="-10" dirty="0">
                <a:solidFill>
                  <a:srgbClr val="161645"/>
                </a:solidFill>
                <a:latin typeface="Georgia"/>
                <a:cs typeface="Georgia"/>
              </a:rPr>
              <a:t>русскому</a:t>
            </a:r>
            <a:r>
              <a:rPr sz="1600" spc="40" dirty="0">
                <a:solidFill>
                  <a:srgbClr val="161645"/>
                </a:solidFill>
                <a:latin typeface="Georgia"/>
                <a:cs typeface="Georgia"/>
              </a:rPr>
              <a:t> </a:t>
            </a:r>
            <a:r>
              <a:rPr sz="1600" spc="-5" dirty="0">
                <a:solidFill>
                  <a:srgbClr val="161645"/>
                </a:solidFill>
                <a:latin typeface="Georgia"/>
                <a:cs typeface="Georgia"/>
              </a:rPr>
              <a:t>языку,</a:t>
            </a:r>
            <a:r>
              <a:rPr sz="1600" spc="20" dirty="0">
                <a:solidFill>
                  <a:srgbClr val="161645"/>
                </a:solidFill>
                <a:latin typeface="Georgia"/>
                <a:cs typeface="Georgia"/>
              </a:rPr>
              <a:t> </a:t>
            </a:r>
            <a:r>
              <a:rPr sz="1600" spc="-5" dirty="0">
                <a:solidFill>
                  <a:srgbClr val="161645"/>
                </a:solidFill>
                <a:latin typeface="Georgia"/>
                <a:cs typeface="Georgia"/>
              </a:rPr>
              <a:t>9</a:t>
            </a:r>
            <a:r>
              <a:rPr sz="1600" spc="5" dirty="0">
                <a:solidFill>
                  <a:srgbClr val="161645"/>
                </a:solidFill>
                <a:latin typeface="Georgia"/>
                <a:cs typeface="Georgia"/>
              </a:rPr>
              <a:t> </a:t>
            </a:r>
            <a:r>
              <a:rPr sz="1600" spc="-10" dirty="0">
                <a:solidFill>
                  <a:srgbClr val="161645"/>
                </a:solidFill>
                <a:latin typeface="Georgia"/>
                <a:cs typeface="Georgia"/>
              </a:rPr>
              <a:t>класс</a:t>
            </a:r>
            <a:endParaRPr sz="1600">
              <a:latin typeface="Georgia"/>
              <a:cs typeface="Georgia"/>
            </a:endParaRPr>
          </a:p>
          <a:p>
            <a:pPr marL="1633855">
              <a:lnSpc>
                <a:spcPct val="100000"/>
              </a:lnSpc>
            </a:pPr>
            <a:r>
              <a:rPr sz="1600" spc="-5" dirty="0">
                <a:solidFill>
                  <a:srgbClr val="45969F"/>
                </a:solidFill>
                <a:latin typeface="Georgia"/>
                <a:cs typeface="Georgia"/>
              </a:rPr>
              <a:t>https://fipi.ru/otkrytyy-bank-otsenochnykh-sredstv-po-russkomu-yazyku</a:t>
            </a:r>
            <a:endParaRPr sz="1600">
              <a:latin typeface="Georgia"/>
              <a:cs typeface="Georgia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126406" y="1897379"/>
            <a:ext cx="11713633" cy="4193540"/>
            <a:chOff x="94804" y="1897379"/>
            <a:chExt cx="8785225" cy="4193540"/>
          </a:xfrm>
        </p:grpSpPr>
        <p:pic>
          <p:nvPicPr>
            <p:cNvPr id="13" name="object 1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19455" y="1897379"/>
              <a:ext cx="1461516" cy="1463039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07492" y="4504359"/>
              <a:ext cx="8759825" cy="1573530"/>
            </a:xfrm>
            <a:custGeom>
              <a:avLst/>
              <a:gdLst/>
              <a:ahLst/>
              <a:cxnLst/>
              <a:rect l="l" t="t" r="r" b="b"/>
              <a:pathLst>
                <a:path w="8759825" h="1573529">
                  <a:moveTo>
                    <a:pt x="8759774" y="0"/>
                  </a:moveTo>
                  <a:lnTo>
                    <a:pt x="1629029" y="0"/>
                  </a:lnTo>
                  <a:lnTo>
                    <a:pt x="0" y="0"/>
                  </a:lnTo>
                  <a:lnTo>
                    <a:pt x="0" y="1573276"/>
                  </a:lnTo>
                  <a:lnTo>
                    <a:pt x="1628978" y="1573276"/>
                  </a:lnTo>
                  <a:lnTo>
                    <a:pt x="8759774" y="1573276"/>
                  </a:lnTo>
                  <a:lnTo>
                    <a:pt x="8759774" y="0"/>
                  </a:lnTo>
                  <a:close/>
                </a:path>
              </a:pathLst>
            </a:custGeom>
            <a:solidFill>
              <a:srgbClr val="E7F3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01154" y="3431285"/>
              <a:ext cx="8772525" cy="2653030"/>
            </a:xfrm>
            <a:custGeom>
              <a:avLst/>
              <a:gdLst/>
              <a:ahLst/>
              <a:cxnLst/>
              <a:rect l="l" t="t" r="r" b="b"/>
              <a:pathLst>
                <a:path w="8772525" h="2653029">
                  <a:moveTo>
                    <a:pt x="1635316" y="1066800"/>
                  </a:moveTo>
                  <a:lnTo>
                    <a:pt x="1635316" y="2652699"/>
                  </a:lnTo>
                </a:path>
                <a:path w="8772525" h="2653029">
                  <a:moveTo>
                    <a:pt x="6631115" y="0"/>
                  </a:moveTo>
                  <a:lnTo>
                    <a:pt x="6631115" y="1079500"/>
                  </a:lnTo>
                </a:path>
                <a:path w="8772525" h="2653029">
                  <a:moveTo>
                    <a:pt x="0" y="1073150"/>
                  </a:moveTo>
                  <a:lnTo>
                    <a:pt x="8772462" y="1073150"/>
                  </a:lnTo>
                </a:path>
                <a:path w="8772525" h="2653029">
                  <a:moveTo>
                    <a:pt x="6350" y="0"/>
                  </a:moveTo>
                  <a:lnTo>
                    <a:pt x="6350" y="2646349"/>
                  </a:lnTo>
                </a:path>
                <a:path w="8772525" h="2653029">
                  <a:moveTo>
                    <a:pt x="8766112" y="0"/>
                  </a:moveTo>
                  <a:lnTo>
                    <a:pt x="8766112" y="2652699"/>
                  </a:lnTo>
                </a:path>
                <a:path w="8772525" h="2653029">
                  <a:moveTo>
                    <a:pt x="0" y="6350"/>
                  </a:moveTo>
                  <a:lnTo>
                    <a:pt x="8772462" y="6350"/>
                  </a:lnTo>
                </a:path>
                <a:path w="8772525" h="2653029">
                  <a:moveTo>
                    <a:pt x="1628966" y="2646349"/>
                  </a:moveTo>
                  <a:lnTo>
                    <a:pt x="8772462" y="2646349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248446" y="3465322"/>
            <a:ext cx="7338060" cy="225638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161645"/>
                </a:solidFill>
                <a:latin typeface="Georgia"/>
                <a:cs typeface="Georgia"/>
              </a:rPr>
              <a:t>Памятка</a:t>
            </a:r>
            <a:r>
              <a:rPr sz="1600" spc="10" dirty="0">
                <a:solidFill>
                  <a:srgbClr val="161645"/>
                </a:solidFill>
                <a:latin typeface="Georgia"/>
                <a:cs typeface="Georgia"/>
              </a:rPr>
              <a:t> </a:t>
            </a:r>
            <a:r>
              <a:rPr sz="1600" spc="-10" dirty="0">
                <a:solidFill>
                  <a:srgbClr val="161645"/>
                </a:solidFill>
                <a:latin typeface="Georgia"/>
                <a:cs typeface="Georgia"/>
              </a:rPr>
              <a:t>для</a:t>
            </a:r>
            <a:r>
              <a:rPr sz="1600" spc="-15" dirty="0">
                <a:solidFill>
                  <a:srgbClr val="161645"/>
                </a:solidFill>
                <a:latin typeface="Georgia"/>
                <a:cs typeface="Georgia"/>
              </a:rPr>
              <a:t> </a:t>
            </a:r>
            <a:r>
              <a:rPr sz="1600" spc="-10" dirty="0">
                <a:solidFill>
                  <a:srgbClr val="161645"/>
                </a:solidFill>
                <a:latin typeface="Georgia"/>
                <a:cs typeface="Georgia"/>
              </a:rPr>
              <a:t>учащихся</a:t>
            </a:r>
            <a:endParaRPr sz="16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</a:pPr>
            <a:r>
              <a:rPr sz="1600" spc="-5" dirty="0">
                <a:solidFill>
                  <a:srgbClr val="161645"/>
                </a:solidFill>
                <a:latin typeface="Georgia"/>
                <a:cs typeface="Georgia"/>
              </a:rPr>
              <a:t>по</a:t>
            </a:r>
            <a:r>
              <a:rPr sz="1600" spc="-30" dirty="0">
                <a:solidFill>
                  <a:srgbClr val="161645"/>
                </a:solidFill>
                <a:latin typeface="Georgia"/>
                <a:cs typeface="Georgia"/>
              </a:rPr>
              <a:t> </a:t>
            </a:r>
            <a:r>
              <a:rPr sz="1600" spc="-5" dirty="0">
                <a:solidFill>
                  <a:srgbClr val="161645"/>
                </a:solidFill>
                <a:latin typeface="Georgia"/>
                <a:cs typeface="Georgia"/>
              </a:rPr>
              <a:t>подготовке</a:t>
            </a:r>
            <a:endParaRPr sz="1600">
              <a:latin typeface="Georgia"/>
              <a:cs typeface="Georgia"/>
            </a:endParaRPr>
          </a:p>
          <a:p>
            <a:pPr marL="12700" marR="2425065">
              <a:lnSpc>
                <a:spcPct val="100000"/>
              </a:lnSpc>
            </a:pPr>
            <a:r>
              <a:rPr sz="1600" spc="-5" dirty="0">
                <a:solidFill>
                  <a:srgbClr val="161645"/>
                </a:solidFill>
                <a:latin typeface="Georgia"/>
                <a:cs typeface="Georgia"/>
              </a:rPr>
              <a:t>к итоговому </a:t>
            </a:r>
            <a:r>
              <a:rPr sz="1600" spc="-10" dirty="0">
                <a:solidFill>
                  <a:srgbClr val="161645"/>
                </a:solidFill>
                <a:latin typeface="Georgia"/>
                <a:cs typeface="Georgia"/>
              </a:rPr>
              <a:t>собеседованию </a:t>
            </a:r>
            <a:r>
              <a:rPr sz="1600" spc="-5" dirty="0">
                <a:solidFill>
                  <a:srgbClr val="161645"/>
                </a:solidFill>
                <a:latin typeface="Georgia"/>
                <a:cs typeface="Georgia"/>
              </a:rPr>
              <a:t> </a:t>
            </a:r>
            <a:r>
              <a:rPr sz="1600" u="sng" spc="-10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Georgia"/>
                <a:cs typeface="Georgia"/>
                <a:hlinkClick r:id="rId3"/>
              </a:rPr>
              <a:t>https:/</a:t>
            </a:r>
            <a:r>
              <a:rPr sz="1600" u="sng" spc="-15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Georgia"/>
                <a:cs typeface="Georgia"/>
                <a:hlinkClick r:id="rId3"/>
              </a:rPr>
              <a:t>/</a:t>
            </a:r>
            <a:r>
              <a:rPr sz="1600" u="sng" spc="-5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Georgia"/>
                <a:cs typeface="Georgia"/>
                <a:hlinkClick r:id="rId3"/>
              </a:rPr>
              <a:t>i</a:t>
            </a:r>
            <a:r>
              <a:rPr sz="1600" u="sng" spc="-15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Georgia"/>
                <a:cs typeface="Georgia"/>
                <a:hlinkClick r:id="rId3"/>
              </a:rPr>
              <a:t>r</a:t>
            </a:r>
            <a:r>
              <a:rPr sz="1600" u="sng" spc="-10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Georgia"/>
                <a:cs typeface="Georgia"/>
                <a:hlinkClick r:id="rId3"/>
              </a:rPr>
              <a:t>o23</a:t>
            </a:r>
            <a:r>
              <a:rPr sz="1600" u="sng" spc="-5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Georgia"/>
                <a:cs typeface="Georgia"/>
                <a:hlinkClick r:id="rId3"/>
              </a:rPr>
              <a:t>.</a:t>
            </a:r>
            <a:r>
              <a:rPr sz="1600" u="sng" spc="-10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Georgia"/>
                <a:cs typeface="Georgia"/>
                <a:hlinkClick r:id="rId3"/>
              </a:rPr>
              <a:t>r</a:t>
            </a:r>
            <a:r>
              <a:rPr sz="1600" u="sng" spc="10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Georgia"/>
                <a:cs typeface="Georgia"/>
                <a:hlinkClick r:id="rId3"/>
              </a:rPr>
              <a:t>u</a:t>
            </a:r>
            <a:r>
              <a:rPr sz="1600" u="sng" spc="-5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Georgia"/>
                <a:cs typeface="Georgia"/>
                <a:hlinkClick r:id="rId3"/>
              </a:rPr>
              <a:t>/?page</a:t>
            </a:r>
            <a:r>
              <a:rPr sz="1600" u="sng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Georgia"/>
                <a:cs typeface="Georgia"/>
                <a:hlinkClick r:id="rId3"/>
              </a:rPr>
              <a:t>_</a:t>
            </a:r>
            <a:r>
              <a:rPr sz="1600" u="sng" spc="5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Georgia"/>
                <a:cs typeface="Georgia"/>
                <a:hlinkClick r:id="rId3"/>
              </a:rPr>
              <a:t>i</a:t>
            </a:r>
            <a:r>
              <a:rPr sz="1600" u="sng" spc="-10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Georgia"/>
                <a:cs typeface="Georgia"/>
                <a:hlinkClick r:id="rId3"/>
              </a:rPr>
              <a:t>d</a:t>
            </a:r>
            <a:r>
              <a:rPr sz="1600" u="sng" spc="5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Georgia"/>
                <a:cs typeface="Georgia"/>
                <a:hlinkClick r:id="rId3"/>
              </a:rPr>
              <a:t>=</a:t>
            </a:r>
            <a:r>
              <a:rPr sz="1600" u="sng" spc="-10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Georgia"/>
                <a:cs typeface="Georgia"/>
                <a:hlinkClick r:id="rId3"/>
              </a:rPr>
              <a:t>54709</a:t>
            </a:r>
            <a:endParaRPr sz="1600">
              <a:latin typeface="Georgia"/>
              <a:cs typeface="Georgia"/>
            </a:endParaRPr>
          </a:p>
          <a:p>
            <a:pPr marL="1690370" marR="274320" indent="-48895">
              <a:lnSpc>
                <a:spcPct val="100000"/>
              </a:lnSpc>
              <a:spcBef>
                <a:spcPts val="720"/>
              </a:spcBef>
            </a:pPr>
            <a:r>
              <a:rPr sz="1600" spc="-10" dirty="0">
                <a:solidFill>
                  <a:srgbClr val="161645"/>
                </a:solidFill>
                <a:latin typeface="Georgia"/>
                <a:cs typeface="Georgia"/>
              </a:rPr>
              <a:t>Справочно-информационный</a:t>
            </a:r>
            <a:r>
              <a:rPr sz="1600" spc="55" dirty="0">
                <a:solidFill>
                  <a:srgbClr val="161645"/>
                </a:solidFill>
                <a:latin typeface="Georgia"/>
                <a:cs typeface="Georgia"/>
              </a:rPr>
              <a:t> </a:t>
            </a:r>
            <a:r>
              <a:rPr sz="1600" spc="-5" dirty="0">
                <a:solidFill>
                  <a:srgbClr val="161645"/>
                </a:solidFill>
                <a:latin typeface="Georgia"/>
                <a:cs typeface="Georgia"/>
              </a:rPr>
              <a:t>портал </a:t>
            </a:r>
            <a:r>
              <a:rPr sz="1600" spc="-370" dirty="0">
                <a:solidFill>
                  <a:srgbClr val="161645"/>
                </a:solidFill>
                <a:latin typeface="Georgia"/>
                <a:cs typeface="Georgia"/>
              </a:rPr>
              <a:t> </a:t>
            </a:r>
            <a:r>
              <a:rPr sz="1600" spc="-10" dirty="0">
                <a:solidFill>
                  <a:srgbClr val="161645"/>
                </a:solidFill>
                <a:latin typeface="Georgia"/>
                <a:cs typeface="Georgia"/>
              </a:rPr>
              <a:t>ГРАМОТА.РУ</a:t>
            </a:r>
            <a:r>
              <a:rPr sz="1600" spc="55" dirty="0">
                <a:solidFill>
                  <a:srgbClr val="161645"/>
                </a:solidFill>
                <a:latin typeface="Georgia"/>
                <a:cs typeface="Georgia"/>
              </a:rPr>
              <a:t> </a:t>
            </a:r>
            <a:r>
              <a:rPr sz="1600" spc="-10" dirty="0">
                <a:solidFill>
                  <a:srgbClr val="45969F"/>
                </a:solidFill>
                <a:latin typeface="Georgia"/>
                <a:cs typeface="Georgia"/>
                <a:hlinkClick r:id="rId4"/>
              </a:rPr>
              <a:t>http://gramota.ru/</a:t>
            </a:r>
            <a:endParaRPr sz="1600">
              <a:latin typeface="Georgia"/>
              <a:cs typeface="Georgia"/>
            </a:endParaRPr>
          </a:p>
          <a:p>
            <a:pPr marL="1641475" marR="5080">
              <a:lnSpc>
                <a:spcPct val="100000"/>
              </a:lnSpc>
            </a:pPr>
            <a:r>
              <a:rPr sz="1600" spc="-5" dirty="0">
                <a:solidFill>
                  <a:srgbClr val="161645"/>
                </a:solidFill>
                <a:latin typeface="Georgia"/>
                <a:cs typeface="Georgia"/>
              </a:rPr>
              <a:t>Как</a:t>
            </a:r>
            <a:r>
              <a:rPr sz="1600" spc="20" dirty="0">
                <a:solidFill>
                  <a:srgbClr val="161645"/>
                </a:solidFill>
                <a:latin typeface="Georgia"/>
                <a:cs typeface="Georgia"/>
              </a:rPr>
              <a:t> </a:t>
            </a:r>
            <a:r>
              <a:rPr sz="1600" spc="-5" dirty="0">
                <a:solidFill>
                  <a:srgbClr val="161645"/>
                </a:solidFill>
                <a:latin typeface="Georgia"/>
                <a:cs typeface="Georgia"/>
              </a:rPr>
              <a:t>правильно</a:t>
            </a:r>
            <a:r>
              <a:rPr sz="1600" spc="15" dirty="0">
                <a:solidFill>
                  <a:srgbClr val="161645"/>
                </a:solidFill>
                <a:latin typeface="Georgia"/>
                <a:cs typeface="Georgia"/>
              </a:rPr>
              <a:t> </a:t>
            </a:r>
            <a:r>
              <a:rPr sz="1600" spc="-5" dirty="0">
                <a:solidFill>
                  <a:srgbClr val="161645"/>
                </a:solidFill>
                <a:latin typeface="Georgia"/>
                <a:cs typeface="Georgia"/>
              </a:rPr>
              <a:t>употреблять </a:t>
            </a:r>
            <a:r>
              <a:rPr sz="1600" dirty="0">
                <a:solidFill>
                  <a:srgbClr val="161645"/>
                </a:solidFill>
                <a:latin typeface="Georgia"/>
                <a:cs typeface="Georgia"/>
              </a:rPr>
              <a:t> </a:t>
            </a:r>
            <a:r>
              <a:rPr sz="1600" spc="-10" dirty="0">
                <a:solidFill>
                  <a:srgbClr val="161645"/>
                </a:solidFill>
                <a:latin typeface="Georgia"/>
                <a:cs typeface="Georgia"/>
              </a:rPr>
              <a:t>числительные? </a:t>
            </a:r>
            <a:r>
              <a:rPr sz="1600" spc="-5" dirty="0">
                <a:solidFill>
                  <a:srgbClr val="161645"/>
                </a:solidFill>
                <a:latin typeface="Georgia"/>
                <a:cs typeface="Georgia"/>
              </a:rPr>
              <a:t> </a:t>
            </a:r>
            <a:r>
              <a:rPr sz="1400" spc="-5" dirty="0">
                <a:solidFill>
                  <a:srgbClr val="3B8B92"/>
                </a:solidFill>
                <a:latin typeface="Georgia"/>
                <a:cs typeface="Georgia"/>
              </a:rPr>
              <a:t>https://gramota.ru/biblioteka/spravochniki/ </a:t>
            </a:r>
            <a:r>
              <a:rPr sz="1400" dirty="0">
                <a:solidFill>
                  <a:srgbClr val="3B8B92"/>
                </a:solidFill>
                <a:latin typeface="Georgia"/>
                <a:cs typeface="Georgia"/>
              </a:rPr>
              <a:t> </a:t>
            </a:r>
            <a:r>
              <a:rPr sz="1400" spc="-5" dirty="0">
                <a:solidFill>
                  <a:srgbClr val="3B8B92"/>
                </a:solidFill>
                <a:latin typeface="Georgia"/>
                <a:cs typeface="Georgia"/>
              </a:rPr>
              <a:t>pismovnik/kak-pravilno-upotreblyat-chislitelnye</a:t>
            </a:r>
            <a:endParaRPr sz="1400">
              <a:latin typeface="Georgia"/>
              <a:cs typeface="Georgia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276351" y="420623"/>
            <a:ext cx="11625580" cy="5614670"/>
            <a:chOff x="207263" y="420623"/>
            <a:chExt cx="8719185" cy="5614670"/>
          </a:xfrm>
        </p:grpSpPr>
        <p:pic>
          <p:nvPicPr>
            <p:cNvPr id="18" name="object 1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636263" y="2991612"/>
              <a:ext cx="1440180" cy="1440180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07263" y="4594859"/>
              <a:ext cx="1440180" cy="1440180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516623" y="2852928"/>
              <a:ext cx="2409444" cy="3159252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235952" y="420623"/>
              <a:ext cx="1476755" cy="1476755"/>
            </a:xfrm>
            <a:prstGeom prst="rect">
              <a:avLst/>
            </a:prstGeom>
          </p:spPr>
        </p:pic>
      </p:grpSp>
      <p:sp>
        <p:nvSpPr>
          <p:cNvPr id="22" name="object 22"/>
          <p:cNvSpPr txBox="1"/>
          <p:nvPr/>
        </p:nvSpPr>
        <p:spPr>
          <a:xfrm>
            <a:off x="768096" y="6141720"/>
            <a:ext cx="11040533" cy="318677"/>
          </a:xfrm>
          <a:prstGeom prst="rect">
            <a:avLst/>
          </a:prstGeom>
          <a:solidFill>
            <a:srgbClr val="F8DFB1"/>
          </a:solidFill>
          <a:ln w="9144">
            <a:solidFill>
              <a:srgbClr val="996633"/>
            </a:solidFill>
          </a:ln>
        </p:spPr>
        <p:txBody>
          <a:bodyPr vert="horz" wrap="square" lIns="0" tIns="41275" rIns="0" bIns="0" rtlCol="0">
            <a:spAutoFit/>
          </a:bodyPr>
          <a:lstStyle/>
          <a:p>
            <a:pPr marL="90805" marR="612775">
              <a:lnSpc>
                <a:spcPct val="100000"/>
              </a:lnSpc>
              <a:spcBef>
                <a:spcPts val="325"/>
              </a:spcBef>
            </a:pPr>
            <a:r>
              <a:rPr sz="1800" b="1" spc="-10" dirty="0">
                <a:solidFill>
                  <a:srgbClr val="996633"/>
                </a:solidFill>
                <a:latin typeface="Arial"/>
                <a:cs typeface="Arial"/>
              </a:rPr>
              <a:t>Дома:</a:t>
            </a:r>
            <a:r>
              <a:rPr sz="1800" b="1" dirty="0">
                <a:solidFill>
                  <a:srgbClr val="996633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996633"/>
                </a:solidFill>
                <a:latin typeface="Arial"/>
                <a:cs typeface="Arial"/>
              </a:rPr>
              <a:t>тренировка</a:t>
            </a:r>
            <a:r>
              <a:rPr sz="1800" b="1" spc="45" dirty="0">
                <a:solidFill>
                  <a:srgbClr val="996633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6633"/>
                </a:solidFill>
                <a:latin typeface="Arial"/>
                <a:cs typeface="Arial"/>
              </a:rPr>
              <a:t>выполнения</a:t>
            </a:r>
            <a:r>
              <a:rPr sz="1800" b="1" spc="-5" dirty="0">
                <a:solidFill>
                  <a:srgbClr val="996633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6633"/>
                </a:solidFill>
                <a:latin typeface="Arial"/>
                <a:cs typeface="Arial"/>
              </a:rPr>
              <a:t>заданий</a:t>
            </a:r>
            <a:r>
              <a:rPr sz="1800" b="1" spc="35" dirty="0">
                <a:solidFill>
                  <a:srgbClr val="996633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6633"/>
                </a:solidFill>
                <a:latin typeface="Arial"/>
                <a:cs typeface="Arial"/>
              </a:rPr>
              <a:t>в</a:t>
            </a:r>
            <a:r>
              <a:rPr sz="1800" b="1" spc="5" dirty="0">
                <a:solidFill>
                  <a:srgbClr val="996633"/>
                </a:solidFill>
                <a:latin typeface="Arial"/>
                <a:cs typeface="Arial"/>
              </a:rPr>
              <a:t> </a:t>
            </a:r>
            <a:r>
              <a:rPr sz="1800" b="1" spc="-20" dirty="0">
                <a:solidFill>
                  <a:srgbClr val="996633"/>
                </a:solidFill>
                <a:latin typeface="Arial"/>
                <a:cs typeface="Arial"/>
              </a:rPr>
              <a:t>формате</a:t>
            </a:r>
            <a:r>
              <a:rPr sz="1800" b="1" spc="45" dirty="0">
                <a:solidFill>
                  <a:srgbClr val="996633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6633"/>
                </a:solidFill>
                <a:latin typeface="Arial"/>
                <a:cs typeface="Arial"/>
              </a:rPr>
              <a:t>КИМ</a:t>
            </a:r>
            <a:r>
              <a:rPr sz="1800" b="1" spc="5" dirty="0">
                <a:solidFill>
                  <a:srgbClr val="996633"/>
                </a:solidFill>
                <a:latin typeface="Arial"/>
                <a:cs typeface="Arial"/>
              </a:rPr>
              <a:t> </a:t>
            </a:r>
            <a:r>
              <a:rPr sz="1800" b="1" spc="-20" dirty="0">
                <a:solidFill>
                  <a:srgbClr val="996633"/>
                </a:solidFill>
                <a:latin typeface="Arial"/>
                <a:cs typeface="Arial"/>
              </a:rPr>
              <a:t>итогового </a:t>
            </a:r>
            <a:r>
              <a:rPr sz="1800" b="1" spc="-484" dirty="0">
                <a:solidFill>
                  <a:srgbClr val="996633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6633"/>
                </a:solidFill>
                <a:latin typeface="Arial"/>
                <a:cs typeface="Arial"/>
              </a:rPr>
              <a:t>собеседования</a:t>
            </a:r>
            <a:endParaRPr sz="1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485889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Words>615</Words>
  <Application>Microsoft Office PowerPoint</Application>
  <PresentationFormat>Произвольный</PresentationFormat>
  <Paragraphs>130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Office Theme</vt:lpstr>
      <vt:lpstr>Для чего проводится итоговое собеседование?</vt:lpstr>
      <vt:lpstr>Почему определено три даты итогового собеседования?</vt:lpstr>
      <vt:lpstr>Нужно ли писать заявление на итоговое собеседование?</vt:lpstr>
      <vt:lpstr>Где и как проводится итоговое собеседование?</vt:lpstr>
      <vt:lpstr>Как проходит итоговое собеседование?</vt:lpstr>
      <vt:lpstr>Для кого создаются специальные условия?</vt:lpstr>
      <vt:lpstr>Когда и где узнать результат?</vt:lpstr>
      <vt:lpstr>ИНТЕРНЕТ-РЕСУРСЫ И ПОСОБИЯ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RePack by Diakov</cp:lastModifiedBy>
  <cp:revision>4</cp:revision>
  <dcterms:created xsi:type="dcterms:W3CDTF">2024-01-11T08:56:34Z</dcterms:created>
  <dcterms:modified xsi:type="dcterms:W3CDTF">2024-11-28T12:25:00Z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2023-12-19T00:00:00Z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2024-01-11T00:00:00Z</vt:filetime>
  </property>
  <property fmtid="{D5CDD505-2E9C-101B-9397-08002B2CF9AE}" pid="5" name="Producer">
    <vt:lpwstr>Microsoft® PowerPoint® 2013</vt:lpwstr>
  </property>
</Properties>
</file>