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278" r:id="rId4"/>
    <p:sldId id="261" r:id="rId5"/>
    <p:sldId id="280" r:id="rId6"/>
    <p:sldId id="279" r:id="rId7"/>
    <p:sldId id="287" r:id="rId8"/>
    <p:sldId id="281" r:id="rId9"/>
    <p:sldId id="285" r:id="rId10"/>
    <p:sldId id="297" r:id="rId11"/>
    <p:sldId id="294" r:id="rId12"/>
    <p:sldId id="295" r:id="rId13"/>
    <p:sldId id="292" r:id="rId14"/>
    <p:sldId id="290" r:id="rId15"/>
    <p:sldId id="293" r:id="rId16"/>
    <p:sldId id="291" r:id="rId17"/>
    <p:sldId id="286" r:id="rId18"/>
    <p:sldId id="288" r:id="rId19"/>
    <p:sldId id="272" r:id="rId20"/>
    <p:sldId id="273" r:id="rId21"/>
    <p:sldId id="282" r:id="rId22"/>
    <p:sldId id="283" r:id="rId23"/>
    <p:sldId id="284" r:id="rId24"/>
    <p:sldId id="275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0E2868-B6EF-4BB9-BB15-10DEC86B1700}">
          <p14:sldIdLst>
            <p14:sldId id="256"/>
            <p14:sldId id="296"/>
            <p14:sldId id="278"/>
            <p14:sldId id="261"/>
            <p14:sldId id="280"/>
            <p14:sldId id="279"/>
            <p14:sldId id="287"/>
            <p14:sldId id="281"/>
            <p14:sldId id="285"/>
            <p14:sldId id="297"/>
            <p14:sldId id="294"/>
            <p14:sldId id="295"/>
            <p14:sldId id="292"/>
            <p14:sldId id="290"/>
            <p14:sldId id="293"/>
            <p14:sldId id="291"/>
            <p14:sldId id="286"/>
            <p14:sldId id="288"/>
            <p14:sldId id="272"/>
            <p14:sldId id="273"/>
            <p14:sldId id="282"/>
            <p14:sldId id="283"/>
            <p14:sldId id="28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6E2"/>
    <a:srgbClr val="34A5D8"/>
    <a:srgbClr val="07636D"/>
    <a:srgbClr val="0060AC"/>
    <a:srgbClr val="3B3838"/>
    <a:srgbClr val="1F4E79"/>
    <a:srgbClr val="E5A359"/>
    <a:srgbClr val="0073D2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29AB-2DAA-41D4-BEAF-699E77C15FC1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7760-691B-406F-997F-8C068625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87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B7D-54DB-4143-8A5B-99EFADE5D86E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E1F8-ADBE-4302-AD74-C5BE97BDE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08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6E8E-C4E1-4FEF-A513-1595AC1CD5DD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76372" y="6559329"/>
            <a:ext cx="2743200" cy="365125"/>
          </a:xfrm>
          <a:noFill/>
        </p:spPr>
        <p:txBody>
          <a:bodyPr/>
          <a:lstStyle>
            <a:lvl1pPr>
              <a:defRPr>
                <a:solidFill>
                  <a:srgbClr val="0060AC"/>
                </a:solidFill>
              </a:defRPr>
            </a:lvl1pPr>
          </a:lstStyle>
          <a:p>
            <a:fld id="{3D0485F3-5A63-4791-BADD-90B5B957FD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9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B880-66A2-4A85-913F-6B4EA824CDA9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FA82-39B8-425C-B55D-389F4758042E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3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A9AE-BB84-42FC-A35B-B1CE28537306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E476-9F76-4BFB-A1F1-6D1DBE305FA5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7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0802-823C-4675-B816-99EF862DB404}" type="datetime1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9B70-4E53-4275-A73B-22E4FFF0FE11}" type="datetime1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2076-CF61-4ECD-8CA2-A705E87A82BA}" type="datetime1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3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B12E-04AB-4C44-977D-F0D77C6F4166}" type="datetime1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81E-1BEA-4522-A37F-B61CB1C49349}" type="datetime1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8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9B55-DF60-4632-B015-17915BEC93B0}" type="datetime1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3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FC1F-81B6-48D5-9A83-02F212A2F35C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71091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85F3-5A63-4791-BADD-90B5B957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kuban-kbl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b="15717"/>
          <a:stretch/>
        </p:blipFill>
        <p:spPr>
          <a:xfrm>
            <a:off x="2" y="-1558"/>
            <a:ext cx="12192105" cy="687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" y="5115697"/>
            <a:ext cx="12192001" cy="1758745"/>
          </a:xfrm>
          <a:prstGeom prst="rect">
            <a:avLst/>
          </a:prstGeom>
          <a:solidFill>
            <a:schemeClr val="bg1">
              <a:alpha val="76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1EEF0C6-8802-4C14-9DBB-520499FAB7E3}"/>
              </a:ext>
            </a:extLst>
          </p:cNvPr>
          <p:cNvSpPr/>
          <p:nvPr/>
        </p:nvSpPr>
        <p:spPr>
          <a:xfrm>
            <a:off x="2966708" y="5723266"/>
            <a:ext cx="942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4A5D8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ЦЕНТР </a:t>
            </a:r>
            <a:r>
              <a:rPr lang="ru-RU" sz="4400" b="1" dirty="0" smtClean="0">
                <a:solidFill>
                  <a:srgbClr val="34A5D8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ВОССТАНОВЛЕНИЯ </a:t>
            </a:r>
            <a:r>
              <a:rPr lang="ru-RU" sz="4400" b="1" dirty="0">
                <a:solidFill>
                  <a:srgbClr val="34A5D8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ЗДОРОВЬЯ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891394-D548-400A-86D5-8C9647351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4" y="5167293"/>
            <a:ext cx="2666883" cy="15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24103"/>
          <a:stretch/>
        </p:blipFill>
        <p:spPr>
          <a:xfrm>
            <a:off x="373626" y="365214"/>
            <a:ext cx="5289755" cy="6152151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04627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4723" y="0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84723" y="1457087"/>
            <a:ext cx="6164825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очищения организма «</a:t>
            </a:r>
            <a:r>
              <a:rPr lang="ru-RU" sz="1400" b="1" dirty="0" err="1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Детокс</a:t>
            </a:r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</a:t>
            </a:r>
            <a:r>
              <a:rPr lang="ru-RU" sz="1400" dirty="0">
                <a:solidFill>
                  <a:srgbClr val="0060A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комплекс лечебно-профилактических мероприятий, направленных на глубокое очищение организма от вирусов, бактерий, паразитов и опасных химических соединений, проникающих из загрязненной окружающей среды с пищей, водой, через органы дыхания и кожу. Программа позволяет без единого укола и применения химических таблеток, с использованием исключительно натуральных природных средств, очистить и восстановить  организм, улучшить состояние кожи и волос. 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 7 дней.</a:t>
            </a: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«Коррекция фигуры» -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комплекс физиотерапевтических процедур, основу которого составляют очищение организма,  нормализация обменных процессов в сочетании с процедурами  по коррекции фигуры.</a:t>
            </a:r>
            <a:endParaRPr lang="ru-RU" sz="1400" b="1" dirty="0">
              <a:solidFill>
                <a:srgbClr val="0060A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10 дней.</a:t>
            </a: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«Гармония» -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предназначена для быстрого восстановления психологического и физического состояния здоровья людей, подверженных острым и хроническим стрессам, для профилактики стрессовых состояний и борьбе с накопившейся усталостью. Программа показана всем, кто много и интенсивно работает, не позволяя себе расслабиться, тем, кто утратил душевное равновесие.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10 дней.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0314" y="440686"/>
            <a:ext cx="4959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ПРОГРАММЫ ДЛЯ КОРРЕКЦИИ ФИГУРЫ, 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ВОССТАНОВЛЕНИЯ СИЛ 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ОЧИЩЕНИЯ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321519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7"/>
          <a:stretch/>
        </p:blipFill>
        <p:spPr>
          <a:xfrm>
            <a:off x="6571929" y="302341"/>
            <a:ext cx="5190549" cy="62108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72162" y="90947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8075" y="556898"/>
            <a:ext cx="412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ПРОГРАММЫ «ВЫХОДНОГО ДНЯ»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(1-3 дня)</a:t>
            </a:r>
          </a:p>
        </p:txBody>
      </p:sp>
      <p:sp>
        <p:nvSpPr>
          <p:cNvPr id="16" name="Шестиугольник 10"/>
          <p:cNvSpPr/>
          <p:nvPr/>
        </p:nvSpPr>
        <p:spPr>
          <a:xfrm rot="10800000">
            <a:off x="6994668" y="302342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0"/>
          <p:cNvSpPr/>
          <p:nvPr/>
        </p:nvSpPr>
        <p:spPr>
          <a:xfrm rot="10800000">
            <a:off x="6223897" y="30234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17F43B4-38C8-4819-8372-94AAE1203934}"/>
              </a:ext>
            </a:extLst>
          </p:cNvPr>
          <p:cNvSpPr/>
          <p:nvPr/>
        </p:nvSpPr>
        <p:spPr>
          <a:xfrm>
            <a:off x="6096000" y="416344"/>
            <a:ext cx="430621" cy="6095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1613" y="1572131"/>
            <a:ext cx="5442283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общеоздоровительная «ЗДОРОВЬЕ»</a:t>
            </a:r>
          </a:p>
          <a:p>
            <a:endParaRPr lang="ru-RU" sz="1400" dirty="0">
              <a:solidFill>
                <a:srgbClr val="0060A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нормализация работы вегетативной нервной системы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повышение жизненного тонуса, нормализация психоэмоционального фона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снижение массы тела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профилактика острых состояний, профилактика обострений хронических заболеваний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укрепление иммунитета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</a:t>
            </a:r>
            <a:r>
              <a:rPr lang="ru-RU" sz="1400" b="1" dirty="0" err="1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Антистресс</a:t>
            </a:r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</a:p>
          <a:p>
            <a:r>
              <a:rPr lang="ru-RU" sz="14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улучшение психоэмоционального состояния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восстановление трудоспособности и общего жизненного тонуса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общее укрепление организма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снятие головных болей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вертеброгенного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генеза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адаптация и снижение проявления депрессивных расстройств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408528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7"/>
          <a:stretch/>
        </p:blipFill>
        <p:spPr>
          <a:xfrm>
            <a:off x="6571929" y="302341"/>
            <a:ext cx="5190549" cy="6210885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 rot="10800000">
            <a:off x="6223897" y="30234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 rot="10800000">
            <a:off x="6994668" y="302342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2162" y="103304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1613" y="1414624"/>
            <a:ext cx="544228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60AC"/>
              </a:buClr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solidFill>
                  <a:srgbClr val="0060A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очищения организма «ДЕТОКС»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избавление от шлаков и токсинов, нормализация стула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улучшение процессов микроциркуляции крови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улучшение состояния кожи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выравнивание гормонального фона, нормализация работы эндокринной системы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повышение работоспособности и жизненного тонуса.</a:t>
            </a:r>
          </a:p>
          <a:p>
            <a:pPr lvl="0">
              <a:buClr>
                <a:srgbClr val="0060AC"/>
              </a:buClr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075" y="556898"/>
            <a:ext cx="412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ПРОГРАММЫ «ВЫХОДНОГО ДНЯ»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(1-3 дня)</a:t>
            </a:r>
          </a:p>
        </p:txBody>
      </p:sp>
    </p:spTree>
    <p:extLst>
      <p:ext uri="{BB962C8B-B14F-4D97-AF65-F5344CB8AC3E}">
        <p14:creationId xmlns:p14="http://schemas.microsoft.com/office/powerpoint/2010/main" val="294825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7"/>
          <a:stretch/>
        </p:blipFill>
        <p:spPr>
          <a:xfrm>
            <a:off x="332269" y="302339"/>
            <a:ext cx="4562985" cy="6218382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>
            <a:off x="3563581" y="302339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6" name="Шестиугольник 10"/>
          <p:cNvSpPr/>
          <p:nvPr/>
        </p:nvSpPr>
        <p:spPr>
          <a:xfrm>
            <a:off x="2999474" y="302340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34883" y="1647082"/>
            <a:ext cx="5442283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ринитов, фарингитов,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назофарингитов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болезней миндалин и аденоидов, хронического бронхита.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восстановление носового дыхания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уменьшение лекарственной терапии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повышение общего и местного иммунитета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большом количестве случаев позволяет избежать удаления миндалин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снижение частоты обострений заболеваний органов дыхания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 лечения – от 10 до 24 лечебных дней.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0555" y="783615"/>
            <a:ext cx="548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ЗАБОЛЕВАНИЙ ОРГАНОВ ДЫХАНИЯ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D4D6CFC-7635-4AE2-BDFF-284F70EB2E14}"/>
              </a:ext>
            </a:extLst>
          </p:cNvPr>
          <p:cNvSpPr/>
          <p:nvPr/>
        </p:nvSpPr>
        <p:spPr>
          <a:xfrm>
            <a:off x="4895444" y="337279"/>
            <a:ext cx="599767" cy="618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0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892" r="2763"/>
          <a:stretch/>
        </p:blipFill>
        <p:spPr>
          <a:xfrm>
            <a:off x="331281" y="365881"/>
            <a:ext cx="5270930" cy="6156000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36550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4723" y="0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84723" y="1457087"/>
            <a:ext cx="6164825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таких заболеваний, как: сколиоз, остеохондроз,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протрузии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грыжи межпозвонковых дисков и пр.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восстановление функций опорно-двигательной системы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уменьшение болевого синдрома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снятие отеков и прекращение воспалительного процесса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уменьшение медикаментозной нагрузки на организм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общеукрепляющий эффект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 лечения – от 10 до 24  лечебных дней.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211" y="562695"/>
            <a:ext cx="4575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ЗАБОЛЕВАНИЙ 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ОПОРНО-ДВИГАТЕЛЬНОГО АППАРАТА</a:t>
            </a:r>
          </a:p>
        </p:txBody>
      </p:sp>
    </p:spTree>
    <p:extLst>
      <p:ext uri="{BB962C8B-B14F-4D97-AF65-F5344CB8AC3E}">
        <p14:creationId xmlns:p14="http://schemas.microsoft.com/office/powerpoint/2010/main" val="207663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688" r="3692" b="1885"/>
          <a:stretch/>
        </p:blipFill>
        <p:spPr>
          <a:xfrm>
            <a:off x="6585708" y="307298"/>
            <a:ext cx="5166581" cy="6248358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 rot="10800000">
            <a:off x="6223897" y="30234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E5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 rot="10800000">
            <a:off x="6994668" y="302342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E5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2162" y="90947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7604" y="1767004"/>
            <a:ext cx="5442283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60AC"/>
              </a:buClr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нервной системы: невралгия, стресс, депрессия.</a:t>
            </a:r>
          </a:p>
          <a:p>
            <a:pPr lvl="0">
              <a:buClr>
                <a:srgbClr val="0060AC"/>
              </a:buClr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улучшение психоэмоционального состояния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восстановление трудоспособности и общего жизненного тонуса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улучшение кровообращения головного мозга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снятие болевого синдрома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снятие головных болей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вертеброгенного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генеза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адаптация и снижение проявления депрессивных расстройств.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 лечения – от 10 до 24 лечебных дней.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869" y="573676"/>
            <a:ext cx="544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ЗАБОЛЕВАНИЙ НЕРВНОЙ СИСТЕМЫ 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199080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" y="373380"/>
            <a:ext cx="4578832" cy="6179328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36550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4723" y="0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84723" y="1457087"/>
            <a:ext cx="616482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таких заболеваний, как: деформирующие артрозы, реактивная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артропатия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пр.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курса: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восстановление функций опорно-двигательной системы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уменьшение/ликвидация болевого синдрома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снятие отеков и прекращение воспалительного процесса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общее укрепление организма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увеличение подвижности суставов и повышение толерантности к физическим нагрузкам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уменьшение медикаментозной нагрузки на организм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профилактика варикозного расширения вен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 лечения – от 10 до 24  лечебных дней.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9218" y="701194"/>
            <a:ext cx="431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ЗАБОЛЕВАНИЙ СУСТАВОВ</a:t>
            </a:r>
          </a:p>
        </p:txBody>
      </p:sp>
    </p:spTree>
    <p:extLst>
      <p:ext uri="{BB962C8B-B14F-4D97-AF65-F5344CB8AC3E}">
        <p14:creationId xmlns:p14="http://schemas.microsoft.com/office/powerpoint/2010/main" val="113602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r="29140"/>
          <a:stretch/>
        </p:blipFill>
        <p:spPr>
          <a:xfrm>
            <a:off x="6069391" y="350885"/>
            <a:ext cx="5670325" cy="6156226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 rot="10800000">
            <a:off x="6223897" y="30234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 rot="10800000">
            <a:off x="6994668" y="302342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2162" y="90947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7577" y="941111"/>
            <a:ext cx="5774325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процедур грязелечения используются грязи месторождений Юга России (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анапские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ейские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сопочные и иловые грязи, а также грязи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Сакского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месторождения в Крыму).</a:t>
            </a:r>
          </a:p>
          <a:p>
            <a:r>
              <a:rPr lang="ru-RU" sz="14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Лечебные грязи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имеют высокое содержание минеральных и органических веществ. В основе механизма действия грязей лежит термический, химический и механический эффекты.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Грязи обладают выраженным противовоспалительным, рассасывающим, болеутоляющим и восстановительным  действием.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ГРЯЗЕЛЕЧЕНИЕ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действие на организм человека лечебными грязями с целью профилактики или лечения широкого спектра заболеваний или для косметологического применения. 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грязями стимулирует работу органа, который требует вмешательства.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Процедура грязелечения выполняется с помощью множества методов, наиболее популярные из них: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аппликации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компрессы для разных участков тела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обертывания</a:t>
            </a:r>
          </a:p>
          <a:p>
            <a:pPr marL="28575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электрофорез с грязевым раствором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3571" y="548403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МЕТОДИКИ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61960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r="26075"/>
          <a:stretch/>
        </p:blipFill>
        <p:spPr>
          <a:xfrm>
            <a:off x="6428269" y="302341"/>
            <a:ext cx="5378245" cy="6253316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 rot="10800000">
            <a:off x="6223897" y="30234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 rot="10800000">
            <a:off x="6994668" y="302342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2162" y="90947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7863" y="1352208"/>
            <a:ext cx="589157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Вода из скважины № 3 добывается на территории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Бальнеолечебницы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на глубине более 1000 м. 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«Краснодар-3» относится к слабоминерализованным водам хлоридно-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гидрокарбонатно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натриевого состава с высоким содержанием органических веществ. 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Используется наружно и в качестве питьевого лечения.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Йодобромная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вода Краснодарского месторождения используется исключительно для наружного применения. 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Добывается на глубине около 2000 м.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Температура воды на выходе из скважины +48 градусов Цельсия. 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Йод оказывает положительное влияние на организм и обладает иммуномодулирующим действием.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Бром благоприятно воздействует на нервную систему.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863" y="663898"/>
            <a:ext cx="407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ЛЕЧЕБНЫЕ МИНЕРАЛЬНЫЕ ВОДЫ</a:t>
            </a:r>
          </a:p>
        </p:txBody>
      </p:sp>
    </p:spTree>
    <p:extLst>
      <p:ext uri="{BB962C8B-B14F-4D97-AF65-F5344CB8AC3E}">
        <p14:creationId xmlns:p14="http://schemas.microsoft.com/office/powerpoint/2010/main" val="385366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/>
          <a:stretch/>
        </p:blipFill>
        <p:spPr>
          <a:xfrm>
            <a:off x="6105833" y="0"/>
            <a:ext cx="6096000" cy="3532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6831" r="3189" b="11736"/>
          <a:stretch/>
        </p:blipFill>
        <p:spPr>
          <a:xfrm>
            <a:off x="-1" y="3342970"/>
            <a:ext cx="6096001" cy="3516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105832" cy="3419168"/>
          </a:xfrm>
          <a:prstGeom prst="rect">
            <a:avLst/>
          </a:prstGeom>
          <a:solidFill>
            <a:srgbClr val="2A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5889523" y="1466236"/>
            <a:ext cx="707922" cy="481781"/>
          </a:xfrm>
          <a:prstGeom prst="triangle">
            <a:avLst/>
          </a:prstGeom>
          <a:solidFill>
            <a:srgbClr val="00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35973" y="517737"/>
            <a:ext cx="562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ПОДВОДНОЕ ГОРИЗОНТАЛЬНОЕ ВЫТЯЖЕНИЕ ПОЗВОНОЧНИКА</a:t>
            </a:r>
          </a:p>
          <a:p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Уникальная процедура безоперационного лечения </a:t>
            </a:r>
            <a:r>
              <a:rPr lang="ru-RU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протрузий</a:t>
            </a: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грыж межпозвонковых дисков</a:t>
            </a:r>
            <a:endParaRPr lang="ru-RU" sz="11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3620" y="3433923"/>
            <a:ext cx="6096000" cy="3419168"/>
          </a:xfrm>
          <a:prstGeom prst="rect">
            <a:avLst/>
          </a:prstGeom>
          <a:solidFill>
            <a:srgbClr val="2A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5638800" y="4897693"/>
            <a:ext cx="707922" cy="481781"/>
          </a:xfrm>
          <a:prstGeom prst="triangle">
            <a:avLst/>
          </a:prstGeom>
          <a:solidFill>
            <a:srgbClr val="00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63192" y="3547736"/>
            <a:ext cx="6154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СУХИЕ УГЛЕКИСЛЫЕ ВАННЫ</a:t>
            </a:r>
            <a:endParaRPr lang="en-US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профилактика инфаркта миокарда и ишемической болезни;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гипертонии и атеросклерозе;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нарушении мозгового кровообращения;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</a:t>
            </a:r>
            <a:r>
              <a:rPr lang="ru-RU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варикозе</a:t>
            </a: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54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626" y="314632"/>
            <a:ext cx="11474245" cy="6361471"/>
          </a:xfrm>
          <a:prstGeom prst="rect">
            <a:avLst/>
          </a:prstGeom>
          <a:noFill/>
          <a:ln w="101600">
            <a:solidFill>
              <a:srgbClr val="34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31992" y="779677"/>
            <a:ext cx="426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Лечение на основе природных факторов: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1227" y="66236"/>
            <a:ext cx="4824141" cy="461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Курорт в шаговой доступности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2" y="4638179"/>
            <a:ext cx="540002" cy="5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53" y="3085864"/>
            <a:ext cx="655982" cy="655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42" y="3266946"/>
            <a:ext cx="540000" cy="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49" y="1715759"/>
            <a:ext cx="731325" cy="731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85" y="1898865"/>
            <a:ext cx="540000" cy="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68" y="4402130"/>
            <a:ext cx="540000" cy="5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69356" y="4993513"/>
            <a:ext cx="349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лечебная минеральная вода для </a:t>
            </a:r>
          </a:p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питьевого лечения и наружного применения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3023" y="5178179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лечебные грязи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3932" y="3755336"/>
            <a:ext cx="1454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рефлексотерапия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3533" y="3892846"/>
            <a:ext cx="1223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аппаратная </a:t>
            </a:r>
          </a:p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физиотерапия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3571" y="2517413"/>
            <a:ext cx="1270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ручной массаж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6901" y="253298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ЛФК в зале и бассейне </a:t>
            </a:r>
          </a:p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ru-RU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йодобромной</a:t>
            </a: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водой</a:t>
            </a:r>
          </a:p>
        </p:txBody>
      </p:sp>
      <p:grpSp>
        <p:nvGrpSpPr>
          <p:cNvPr id="19" name="Group 1483"/>
          <p:cNvGrpSpPr/>
          <p:nvPr/>
        </p:nvGrpSpPr>
        <p:grpSpPr>
          <a:xfrm>
            <a:off x="3984970" y="2020127"/>
            <a:ext cx="3887783" cy="3468117"/>
            <a:chOff x="0" y="0"/>
            <a:chExt cx="10224081" cy="9120445"/>
          </a:xfrm>
          <a:solidFill>
            <a:srgbClr val="0060AC"/>
          </a:solidFill>
        </p:grpSpPr>
        <p:sp>
          <p:nvSpPr>
            <p:cNvPr id="20" name="Shape 1475"/>
            <p:cNvSpPr/>
            <p:nvPr/>
          </p:nvSpPr>
          <p:spPr>
            <a:xfrm>
              <a:off x="4841133" y="716147"/>
              <a:ext cx="547662" cy="840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" y="0"/>
                  </a:moveTo>
                  <a:lnTo>
                    <a:pt x="0" y="0"/>
                  </a:lnTo>
                  <a:lnTo>
                    <a:pt x="0" y="281"/>
                  </a:lnTo>
                  <a:lnTo>
                    <a:pt x="3372" y="281"/>
                  </a:lnTo>
                  <a:lnTo>
                    <a:pt x="9579" y="21600"/>
                  </a:lnTo>
                  <a:lnTo>
                    <a:pt x="18041" y="286"/>
                  </a:lnTo>
                  <a:lnTo>
                    <a:pt x="21600" y="286"/>
                  </a:lnTo>
                  <a:lnTo>
                    <a:pt x="21558" y="5"/>
                  </a:lnTo>
                  <a:lnTo>
                    <a:pt x="20387" y="3"/>
                  </a:lnTo>
                  <a:cubicBezTo>
                    <a:pt x="18175" y="189"/>
                    <a:pt x="14802" y="302"/>
                    <a:pt x="11190" y="309"/>
                  </a:cubicBezTo>
                  <a:cubicBezTo>
                    <a:pt x="7281" y="317"/>
                    <a:pt x="3551" y="202"/>
                    <a:pt x="116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" name="Shape 1476"/>
            <p:cNvSpPr/>
            <p:nvPr/>
          </p:nvSpPr>
          <p:spPr>
            <a:xfrm>
              <a:off x="4838041" y="251320"/>
              <a:ext cx="554678" cy="554677"/>
            </a:xfrm>
            <a:prstGeom prst="ellipse">
              <a:avLst/>
            </a:pr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" name="Shape 1477"/>
            <p:cNvSpPr/>
            <p:nvPr/>
          </p:nvSpPr>
          <p:spPr>
            <a:xfrm>
              <a:off x="1151591" y="-1"/>
              <a:ext cx="3746691" cy="133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21591"/>
                  </a:moveTo>
                  <a:lnTo>
                    <a:pt x="21594" y="19933"/>
                  </a:lnTo>
                  <a:lnTo>
                    <a:pt x="20521" y="19933"/>
                  </a:lnTo>
                  <a:cubicBezTo>
                    <a:pt x="20382" y="19960"/>
                    <a:pt x="20244" y="19911"/>
                    <a:pt x="20114" y="19795"/>
                  </a:cubicBezTo>
                  <a:cubicBezTo>
                    <a:pt x="19996" y="19690"/>
                    <a:pt x="19883" y="19528"/>
                    <a:pt x="19784" y="19307"/>
                  </a:cubicBezTo>
                  <a:cubicBezTo>
                    <a:pt x="19549" y="18783"/>
                    <a:pt x="19417" y="18002"/>
                    <a:pt x="19329" y="17198"/>
                  </a:cubicBezTo>
                  <a:cubicBezTo>
                    <a:pt x="19149" y="15546"/>
                    <a:pt x="19142" y="13808"/>
                    <a:pt x="19090" y="12086"/>
                  </a:cubicBezTo>
                  <a:cubicBezTo>
                    <a:pt x="19033" y="10194"/>
                    <a:pt x="18923" y="8324"/>
                    <a:pt x="18672" y="6560"/>
                  </a:cubicBezTo>
                  <a:cubicBezTo>
                    <a:pt x="18342" y="4244"/>
                    <a:pt x="17774" y="2170"/>
                    <a:pt x="16952" y="1028"/>
                  </a:cubicBezTo>
                  <a:cubicBezTo>
                    <a:pt x="16394" y="254"/>
                    <a:pt x="15769" y="0"/>
                    <a:pt x="15147" y="0"/>
                  </a:cubicBezTo>
                  <a:cubicBezTo>
                    <a:pt x="12153" y="1"/>
                    <a:pt x="9680" y="5306"/>
                    <a:pt x="7195" y="9544"/>
                  </a:cubicBezTo>
                  <a:cubicBezTo>
                    <a:pt x="4945" y="13381"/>
                    <a:pt x="2535" y="16542"/>
                    <a:pt x="0" y="18940"/>
                  </a:cubicBezTo>
                  <a:cubicBezTo>
                    <a:pt x="2726" y="16623"/>
                    <a:pt x="5326" y="13475"/>
                    <a:pt x="7762" y="9589"/>
                  </a:cubicBezTo>
                  <a:cubicBezTo>
                    <a:pt x="10121" y="5826"/>
                    <a:pt x="12499" y="1156"/>
                    <a:pt x="15293" y="1449"/>
                  </a:cubicBezTo>
                  <a:cubicBezTo>
                    <a:pt x="15945" y="1517"/>
                    <a:pt x="16597" y="1885"/>
                    <a:pt x="17145" y="2875"/>
                  </a:cubicBezTo>
                  <a:cubicBezTo>
                    <a:pt x="17656" y="3797"/>
                    <a:pt x="18035" y="5192"/>
                    <a:pt x="18288" y="6775"/>
                  </a:cubicBezTo>
                  <a:cubicBezTo>
                    <a:pt x="18763" y="9748"/>
                    <a:pt x="18755" y="13110"/>
                    <a:pt x="18918" y="16299"/>
                  </a:cubicBezTo>
                  <a:cubicBezTo>
                    <a:pt x="18992" y="17759"/>
                    <a:pt x="19110" y="19281"/>
                    <a:pt x="19490" y="20383"/>
                  </a:cubicBezTo>
                  <a:cubicBezTo>
                    <a:pt x="19760" y="21164"/>
                    <a:pt x="20133" y="21600"/>
                    <a:pt x="20521" y="21587"/>
                  </a:cubicBezTo>
                  <a:lnTo>
                    <a:pt x="21600" y="2159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3" name="Shape 1478"/>
            <p:cNvSpPr/>
            <p:nvPr/>
          </p:nvSpPr>
          <p:spPr>
            <a:xfrm>
              <a:off x="0" y="159699"/>
              <a:ext cx="4908053" cy="26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extrusionOk="0">
                  <a:moveTo>
                    <a:pt x="21531" y="10057"/>
                  </a:moveTo>
                  <a:lnTo>
                    <a:pt x="21600" y="18607"/>
                  </a:lnTo>
                  <a:cubicBezTo>
                    <a:pt x="21471" y="19192"/>
                    <a:pt x="21284" y="19727"/>
                    <a:pt x="21047" y="20184"/>
                  </a:cubicBezTo>
                  <a:cubicBezTo>
                    <a:pt x="20695" y="20865"/>
                    <a:pt x="20244" y="21353"/>
                    <a:pt x="19742" y="21519"/>
                  </a:cubicBezTo>
                  <a:cubicBezTo>
                    <a:pt x="19605" y="21565"/>
                    <a:pt x="19459" y="21580"/>
                    <a:pt x="19342" y="21440"/>
                  </a:cubicBezTo>
                  <a:cubicBezTo>
                    <a:pt x="19034" y="21072"/>
                    <a:pt x="19199" y="20275"/>
                    <a:pt x="19380" y="19597"/>
                  </a:cubicBezTo>
                  <a:cubicBezTo>
                    <a:pt x="19456" y="19314"/>
                    <a:pt x="19517" y="19018"/>
                    <a:pt x="19562" y="18713"/>
                  </a:cubicBezTo>
                  <a:cubicBezTo>
                    <a:pt x="19400" y="19186"/>
                    <a:pt x="19209" y="19623"/>
                    <a:pt x="18992" y="20014"/>
                  </a:cubicBezTo>
                  <a:cubicBezTo>
                    <a:pt x="18762" y="20429"/>
                    <a:pt x="18504" y="20790"/>
                    <a:pt x="18225" y="21088"/>
                  </a:cubicBezTo>
                  <a:cubicBezTo>
                    <a:pt x="17994" y="21335"/>
                    <a:pt x="17743" y="21453"/>
                    <a:pt x="17495" y="21459"/>
                  </a:cubicBezTo>
                  <a:cubicBezTo>
                    <a:pt x="17270" y="21464"/>
                    <a:pt x="17028" y="21373"/>
                    <a:pt x="16880" y="21017"/>
                  </a:cubicBezTo>
                  <a:cubicBezTo>
                    <a:pt x="16802" y="20827"/>
                    <a:pt x="16771" y="20596"/>
                    <a:pt x="16773" y="20371"/>
                  </a:cubicBezTo>
                  <a:cubicBezTo>
                    <a:pt x="16776" y="20124"/>
                    <a:pt x="16818" y="19877"/>
                    <a:pt x="16903" y="19667"/>
                  </a:cubicBezTo>
                  <a:cubicBezTo>
                    <a:pt x="17043" y="19297"/>
                    <a:pt x="17165" y="18903"/>
                    <a:pt x="17265" y="18490"/>
                  </a:cubicBezTo>
                  <a:cubicBezTo>
                    <a:pt x="17382" y="18015"/>
                    <a:pt x="17470" y="17518"/>
                    <a:pt x="17529" y="17007"/>
                  </a:cubicBezTo>
                  <a:cubicBezTo>
                    <a:pt x="17257" y="17941"/>
                    <a:pt x="16877" y="18753"/>
                    <a:pt x="16416" y="19385"/>
                  </a:cubicBezTo>
                  <a:cubicBezTo>
                    <a:pt x="15982" y="19980"/>
                    <a:pt x="15486" y="20402"/>
                    <a:pt x="14959" y="20625"/>
                  </a:cubicBezTo>
                  <a:cubicBezTo>
                    <a:pt x="14815" y="20672"/>
                    <a:pt x="14672" y="20691"/>
                    <a:pt x="14531" y="20687"/>
                  </a:cubicBezTo>
                  <a:cubicBezTo>
                    <a:pt x="14380" y="20683"/>
                    <a:pt x="14219" y="20648"/>
                    <a:pt x="14101" y="20450"/>
                  </a:cubicBezTo>
                  <a:cubicBezTo>
                    <a:pt x="14014" y="20304"/>
                    <a:pt x="13972" y="20104"/>
                    <a:pt x="13957" y="19905"/>
                  </a:cubicBezTo>
                  <a:cubicBezTo>
                    <a:pt x="13934" y="19610"/>
                    <a:pt x="13969" y="19301"/>
                    <a:pt x="14066" y="19038"/>
                  </a:cubicBezTo>
                  <a:lnTo>
                    <a:pt x="15946" y="14906"/>
                  </a:lnTo>
                  <a:cubicBezTo>
                    <a:pt x="15371" y="16019"/>
                    <a:pt x="14701" y="16952"/>
                    <a:pt x="13963" y="17668"/>
                  </a:cubicBezTo>
                  <a:cubicBezTo>
                    <a:pt x="13290" y="18320"/>
                    <a:pt x="12568" y="18785"/>
                    <a:pt x="11821" y="19046"/>
                  </a:cubicBezTo>
                  <a:cubicBezTo>
                    <a:pt x="11635" y="19117"/>
                    <a:pt x="11451" y="19119"/>
                    <a:pt x="11274" y="19060"/>
                  </a:cubicBezTo>
                  <a:cubicBezTo>
                    <a:pt x="11113" y="19008"/>
                    <a:pt x="10946" y="18897"/>
                    <a:pt x="10859" y="18622"/>
                  </a:cubicBezTo>
                  <a:cubicBezTo>
                    <a:pt x="10785" y="18391"/>
                    <a:pt x="10792" y="18125"/>
                    <a:pt x="10830" y="17889"/>
                  </a:cubicBezTo>
                  <a:cubicBezTo>
                    <a:pt x="10871" y="17638"/>
                    <a:pt x="10949" y="17405"/>
                    <a:pt x="11066" y="17223"/>
                  </a:cubicBezTo>
                  <a:cubicBezTo>
                    <a:pt x="11615" y="16442"/>
                    <a:pt x="12164" y="15662"/>
                    <a:pt x="12713" y="14882"/>
                  </a:cubicBezTo>
                  <a:cubicBezTo>
                    <a:pt x="13273" y="14087"/>
                    <a:pt x="13833" y="13292"/>
                    <a:pt x="14393" y="12498"/>
                  </a:cubicBezTo>
                  <a:cubicBezTo>
                    <a:pt x="13886" y="13156"/>
                    <a:pt x="13374" y="13798"/>
                    <a:pt x="12857" y="14422"/>
                  </a:cubicBezTo>
                  <a:cubicBezTo>
                    <a:pt x="12345" y="15041"/>
                    <a:pt x="11824" y="15648"/>
                    <a:pt x="11256" y="16082"/>
                  </a:cubicBezTo>
                  <a:cubicBezTo>
                    <a:pt x="10339" y="16781"/>
                    <a:pt x="9345" y="17001"/>
                    <a:pt x="8357" y="17125"/>
                  </a:cubicBezTo>
                  <a:cubicBezTo>
                    <a:pt x="8018" y="17167"/>
                    <a:pt x="7673" y="17195"/>
                    <a:pt x="7352" y="16990"/>
                  </a:cubicBezTo>
                  <a:cubicBezTo>
                    <a:pt x="7189" y="16885"/>
                    <a:pt x="7032" y="16697"/>
                    <a:pt x="7011" y="16389"/>
                  </a:cubicBezTo>
                  <a:cubicBezTo>
                    <a:pt x="6994" y="16137"/>
                    <a:pt x="7070" y="15922"/>
                    <a:pt x="7155" y="15749"/>
                  </a:cubicBezTo>
                  <a:cubicBezTo>
                    <a:pt x="7238" y="15579"/>
                    <a:pt x="7337" y="15432"/>
                    <a:pt x="7452" y="15314"/>
                  </a:cubicBezTo>
                  <a:cubicBezTo>
                    <a:pt x="8520" y="14347"/>
                    <a:pt x="9581" y="13352"/>
                    <a:pt x="10634" y="12332"/>
                  </a:cubicBezTo>
                  <a:cubicBezTo>
                    <a:pt x="11674" y="11325"/>
                    <a:pt x="12706" y="10292"/>
                    <a:pt x="13730" y="9234"/>
                  </a:cubicBezTo>
                  <a:cubicBezTo>
                    <a:pt x="12802" y="10009"/>
                    <a:pt x="11878" y="10796"/>
                    <a:pt x="10956" y="11596"/>
                  </a:cubicBezTo>
                  <a:cubicBezTo>
                    <a:pt x="9389" y="12955"/>
                    <a:pt x="7799" y="14363"/>
                    <a:pt x="6069" y="14589"/>
                  </a:cubicBezTo>
                  <a:cubicBezTo>
                    <a:pt x="5533" y="14659"/>
                    <a:pt x="4996" y="14612"/>
                    <a:pt x="4464" y="14487"/>
                  </a:cubicBezTo>
                  <a:cubicBezTo>
                    <a:pt x="4304" y="14449"/>
                    <a:pt x="4140" y="14379"/>
                    <a:pt x="4005" y="14262"/>
                  </a:cubicBezTo>
                  <a:cubicBezTo>
                    <a:pt x="3901" y="14171"/>
                    <a:pt x="3815" y="14050"/>
                    <a:pt x="3780" y="13844"/>
                  </a:cubicBezTo>
                  <a:cubicBezTo>
                    <a:pt x="3737" y="13591"/>
                    <a:pt x="3804" y="13339"/>
                    <a:pt x="3888" y="13135"/>
                  </a:cubicBezTo>
                  <a:cubicBezTo>
                    <a:pt x="3995" y="12877"/>
                    <a:pt x="4133" y="12661"/>
                    <a:pt x="4301" y="12508"/>
                  </a:cubicBezTo>
                  <a:lnTo>
                    <a:pt x="13795" y="3567"/>
                  </a:lnTo>
                  <a:cubicBezTo>
                    <a:pt x="12359" y="4808"/>
                    <a:pt x="10915" y="6021"/>
                    <a:pt x="9466" y="7208"/>
                  </a:cubicBezTo>
                  <a:cubicBezTo>
                    <a:pt x="8033" y="8381"/>
                    <a:pt x="6593" y="9528"/>
                    <a:pt x="5148" y="10648"/>
                  </a:cubicBezTo>
                  <a:cubicBezTo>
                    <a:pt x="4361" y="11225"/>
                    <a:pt x="3532" y="11589"/>
                    <a:pt x="2688" y="11729"/>
                  </a:cubicBezTo>
                  <a:cubicBezTo>
                    <a:pt x="1789" y="11878"/>
                    <a:pt x="882" y="11771"/>
                    <a:pt x="0" y="11411"/>
                  </a:cubicBezTo>
                  <a:cubicBezTo>
                    <a:pt x="104" y="11318"/>
                    <a:pt x="211" y="11234"/>
                    <a:pt x="319" y="11160"/>
                  </a:cubicBezTo>
                  <a:cubicBezTo>
                    <a:pt x="437" y="11079"/>
                    <a:pt x="558" y="11010"/>
                    <a:pt x="680" y="10954"/>
                  </a:cubicBezTo>
                  <a:cubicBezTo>
                    <a:pt x="1321" y="10633"/>
                    <a:pt x="1956" y="10274"/>
                    <a:pt x="2584" y="9878"/>
                  </a:cubicBezTo>
                  <a:cubicBezTo>
                    <a:pt x="3207" y="9486"/>
                    <a:pt x="3823" y="9057"/>
                    <a:pt x="4438" y="8630"/>
                  </a:cubicBezTo>
                  <a:cubicBezTo>
                    <a:pt x="5629" y="7804"/>
                    <a:pt x="6821" y="6986"/>
                    <a:pt x="8015" y="6174"/>
                  </a:cubicBezTo>
                  <a:cubicBezTo>
                    <a:pt x="9687" y="4660"/>
                    <a:pt x="11330" y="3224"/>
                    <a:pt x="12969" y="1846"/>
                  </a:cubicBezTo>
                  <a:cubicBezTo>
                    <a:pt x="13719" y="1217"/>
                    <a:pt x="14529" y="583"/>
                    <a:pt x="15331" y="247"/>
                  </a:cubicBezTo>
                  <a:cubicBezTo>
                    <a:pt x="15749" y="73"/>
                    <a:pt x="16170" y="-20"/>
                    <a:pt x="16586" y="3"/>
                  </a:cubicBezTo>
                  <a:cubicBezTo>
                    <a:pt x="16996" y="26"/>
                    <a:pt x="17406" y="162"/>
                    <a:pt x="17806" y="549"/>
                  </a:cubicBezTo>
                  <a:cubicBezTo>
                    <a:pt x="18443" y="1165"/>
                    <a:pt x="18833" y="2356"/>
                    <a:pt x="19018" y="3641"/>
                  </a:cubicBezTo>
                  <a:cubicBezTo>
                    <a:pt x="19154" y="4585"/>
                    <a:pt x="19185" y="5579"/>
                    <a:pt x="19225" y="6554"/>
                  </a:cubicBezTo>
                  <a:cubicBezTo>
                    <a:pt x="19263" y="7508"/>
                    <a:pt x="19316" y="8472"/>
                    <a:pt x="19648" y="9221"/>
                  </a:cubicBezTo>
                  <a:cubicBezTo>
                    <a:pt x="19890" y="9766"/>
                    <a:pt x="20249" y="10089"/>
                    <a:pt x="20631" y="10102"/>
                  </a:cubicBezTo>
                  <a:lnTo>
                    <a:pt x="21531" y="1005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24" name="Shape 1479"/>
            <p:cNvSpPr/>
            <p:nvPr/>
          </p:nvSpPr>
          <p:spPr>
            <a:xfrm>
              <a:off x="3848824" y="2901142"/>
              <a:ext cx="2168422" cy="595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73" extrusionOk="0">
                  <a:moveTo>
                    <a:pt x="9361" y="687"/>
                  </a:moveTo>
                  <a:cubicBezTo>
                    <a:pt x="9339" y="800"/>
                    <a:pt x="9164" y="897"/>
                    <a:pt x="8962" y="981"/>
                  </a:cubicBezTo>
                  <a:cubicBezTo>
                    <a:pt x="8689" y="1095"/>
                    <a:pt x="8365" y="1189"/>
                    <a:pt x="8031" y="1278"/>
                  </a:cubicBezTo>
                  <a:cubicBezTo>
                    <a:pt x="7410" y="1444"/>
                    <a:pt x="6743" y="1593"/>
                    <a:pt x="5995" y="1677"/>
                  </a:cubicBezTo>
                  <a:cubicBezTo>
                    <a:pt x="5540" y="1727"/>
                    <a:pt x="5067" y="1752"/>
                    <a:pt x="4592" y="1749"/>
                  </a:cubicBezTo>
                  <a:cubicBezTo>
                    <a:pt x="4166" y="1837"/>
                    <a:pt x="3882" y="1995"/>
                    <a:pt x="3828" y="2174"/>
                  </a:cubicBezTo>
                  <a:cubicBezTo>
                    <a:pt x="3741" y="2466"/>
                    <a:pt x="4179" y="2687"/>
                    <a:pt x="4754" y="2884"/>
                  </a:cubicBezTo>
                  <a:cubicBezTo>
                    <a:pt x="6388" y="3444"/>
                    <a:pt x="8788" y="3805"/>
                    <a:pt x="11074" y="4118"/>
                  </a:cubicBezTo>
                  <a:cubicBezTo>
                    <a:pt x="12686" y="4339"/>
                    <a:pt x="14224" y="4639"/>
                    <a:pt x="15742" y="4934"/>
                  </a:cubicBezTo>
                  <a:cubicBezTo>
                    <a:pt x="17370" y="5250"/>
                    <a:pt x="18997" y="5559"/>
                    <a:pt x="20237" y="6058"/>
                  </a:cubicBezTo>
                  <a:cubicBezTo>
                    <a:pt x="20797" y="6284"/>
                    <a:pt x="21275" y="6552"/>
                    <a:pt x="21338" y="6866"/>
                  </a:cubicBezTo>
                  <a:cubicBezTo>
                    <a:pt x="21395" y="7151"/>
                    <a:pt x="21095" y="7424"/>
                    <a:pt x="20682" y="7666"/>
                  </a:cubicBezTo>
                  <a:cubicBezTo>
                    <a:pt x="19147" y="8565"/>
                    <a:pt x="16369" y="8999"/>
                    <a:pt x="13899" y="9538"/>
                  </a:cubicBezTo>
                  <a:cubicBezTo>
                    <a:pt x="12197" y="9909"/>
                    <a:pt x="10606" y="10345"/>
                    <a:pt x="9151" y="10838"/>
                  </a:cubicBezTo>
                  <a:cubicBezTo>
                    <a:pt x="8577" y="11025"/>
                    <a:pt x="8232" y="11289"/>
                    <a:pt x="8191" y="11571"/>
                  </a:cubicBezTo>
                  <a:cubicBezTo>
                    <a:pt x="8157" y="11807"/>
                    <a:pt x="8341" y="12040"/>
                    <a:pt x="8713" y="12232"/>
                  </a:cubicBezTo>
                  <a:cubicBezTo>
                    <a:pt x="9290" y="12520"/>
                    <a:pt x="9901" y="12798"/>
                    <a:pt x="10544" y="13065"/>
                  </a:cubicBezTo>
                  <a:cubicBezTo>
                    <a:pt x="11237" y="13353"/>
                    <a:pt x="11967" y="13629"/>
                    <a:pt x="12713" y="13898"/>
                  </a:cubicBezTo>
                  <a:cubicBezTo>
                    <a:pt x="13737" y="14269"/>
                    <a:pt x="14809" y="14662"/>
                    <a:pt x="15703" y="15059"/>
                  </a:cubicBezTo>
                  <a:cubicBezTo>
                    <a:pt x="16615" y="15463"/>
                    <a:pt x="17371" y="15904"/>
                    <a:pt x="17363" y="16436"/>
                  </a:cubicBezTo>
                  <a:cubicBezTo>
                    <a:pt x="17349" y="17274"/>
                    <a:pt x="15441" y="17866"/>
                    <a:pt x="13799" y="18446"/>
                  </a:cubicBezTo>
                  <a:cubicBezTo>
                    <a:pt x="12404" y="18938"/>
                    <a:pt x="11104" y="19507"/>
                    <a:pt x="10704" y="20221"/>
                  </a:cubicBezTo>
                  <a:cubicBezTo>
                    <a:pt x="10448" y="20678"/>
                    <a:pt x="10610" y="21153"/>
                    <a:pt x="11165" y="21573"/>
                  </a:cubicBezTo>
                  <a:cubicBezTo>
                    <a:pt x="10395" y="21078"/>
                    <a:pt x="10102" y="20502"/>
                    <a:pt x="10333" y="19938"/>
                  </a:cubicBezTo>
                  <a:cubicBezTo>
                    <a:pt x="10617" y="19243"/>
                    <a:pt x="11641" y="18636"/>
                    <a:pt x="12898" y="18121"/>
                  </a:cubicBezTo>
                  <a:cubicBezTo>
                    <a:pt x="14086" y="17634"/>
                    <a:pt x="15546" y="17158"/>
                    <a:pt x="15554" y="16501"/>
                  </a:cubicBezTo>
                  <a:cubicBezTo>
                    <a:pt x="15562" y="15885"/>
                    <a:pt x="14290" y="15412"/>
                    <a:pt x="13025" y="15003"/>
                  </a:cubicBezTo>
                  <a:cubicBezTo>
                    <a:pt x="12300" y="14768"/>
                    <a:pt x="11565" y="14538"/>
                    <a:pt x="10854" y="14298"/>
                  </a:cubicBezTo>
                  <a:cubicBezTo>
                    <a:pt x="9515" y="13846"/>
                    <a:pt x="8262" y="13361"/>
                    <a:pt x="7103" y="12847"/>
                  </a:cubicBezTo>
                  <a:cubicBezTo>
                    <a:pt x="6248" y="12510"/>
                    <a:pt x="5777" y="12065"/>
                    <a:pt x="5787" y="11604"/>
                  </a:cubicBezTo>
                  <a:cubicBezTo>
                    <a:pt x="5798" y="11120"/>
                    <a:pt x="6337" y="10658"/>
                    <a:pt x="7284" y="10322"/>
                  </a:cubicBezTo>
                  <a:cubicBezTo>
                    <a:pt x="8700" y="9824"/>
                    <a:pt x="10207" y="9362"/>
                    <a:pt x="11794" y="8939"/>
                  </a:cubicBezTo>
                  <a:cubicBezTo>
                    <a:pt x="12744" y="8687"/>
                    <a:pt x="13729" y="8446"/>
                    <a:pt x="14716" y="8214"/>
                  </a:cubicBezTo>
                  <a:cubicBezTo>
                    <a:pt x="15680" y="7988"/>
                    <a:pt x="16651" y="7768"/>
                    <a:pt x="17424" y="7455"/>
                  </a:cubicBezTo>
                  <a:cubicBezTo>
                    <a:pt x="17707" y="7341"/>
                    <a:pt x="17963" y="7210"/>
                    <a:pt x="17994" y="7056"/>
                  </a:cubicBezTo>
                  <a:cubicBezTo>
                    <a:pt x="18022" y="6917"/>
                    <a:pt x="17865" y="6789"/>
                    <a:pt x="17661" y="6678"/>
                  </a:cubicBezTo>
                  <a:cubicBezTo>
                    <a:pt x="17455" y="6565"/>
                    <a:pt x="17196" y="6465"/>
                    <a:pt x="16887" y="6382"/>
                  </a:cubicBezTo>
                  <a:cubicBezTo>
                    <a:pt x="16100" y="6180"/>
                    <a:pt x="15277" y="5997"/>
                    <a:pt x="14424" y="5834"/>
                  </a:cubicBezTo>
                  <a:cubicBezTo>
                    <a:pt x="12660" y="5498"/>
                    <a:pt x="10788" y="5253"/>
                    <a:pt x="8907" y="5026"/>
                  </a:cubicBezTo>
                  <a:cubicBezTo>
                    <a:pt x="6191" y="4698"/>
                    <a:pt x="3341" y="4380"/>
                    <a:pt x="1448" y="3592"/>
                  </a:cubicBezTo>
                  <a:cubicBezTo>
                    <a:pt x="736" y="3296"/>
                    <a:pt x="200" y="2941"/>
                    <a:pt x="46" y="2545"/>
                  </a:cubicBezTo>
                  <a:cubicBezTo>
                    <a:pt x="-205" y="1901"/>
                    <a:pt x="598" y="1263"/>
                    <a:pt x="2098" y="920"/>
                  </a:cubicBezTo>
                  <a:cubicBezTo>
                    <a:pt x="2286" y="696"/>
                    <a:pt x="2648" y="497"/>
                    <a:pt x="3140" y="348"/>
                  </a:cubicBezTo>
                  <a:cubicBezTo>
                    <a:pt x="4125" y="49"/>
                    <a:pt x="5372" y="-27"/>
                    <a:pt x="6550" y="8"/>
                  </a:cubicBezTo>
                  <a:cubicBezTo>
                    <a:pt x="7285" y="30"/>
                    <a:pt x="8019" y="96"/>
                    <a:pt x="8638" y="251"/>
                  </a:cubicBezTo>
                  <a:cubicBezTo>
                    <a:pt x="9046" y="354"/>
                    <a:pt x="9396" y="504"/>
                    <a:pt x="9361" y="6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" name="Shape 1480"/>
            <p:cNvSpPr/>
            <p:nvPr/>
          </p:nvSpPr>
          <p:spPr>
            <a:xfrm>
              <a:off x="4167356" y="2901142"/>
              <a:ext cx="2168422" cy="595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73" extrusionOk="0">
                  <a:moveTo>
                    <a:pt x="11984" y="687"/>
                  </a:moveTo>
                  <a:cubicBezTo>
                    <a:pt x="12006" y="800"/>
                    <a:pt x="12181" y="897"/>
                    <a:pt x="12383" y="981"/>
                  </a:cubicBezTo>
                  <a:cubicBezTo>
                    <a:pt x="12656" y="1095"/>
                    <a:pt x="12980" y="1189"/>
                    <a:pt x="13314" y="1278"/>
                  </a:cubicBezTo>
                  <a:cubicBezTo>
                    <a:pt x="13935" y="1444"/>
                    <a:pt x="14602" y="1593"/>
                    <a:pt x="15350" y="1677"/>
                  </a:cubicBezTo>
                  <a:cubicBezTo>
                    <a:pt x="15805" y="1727"/>
                    <a:pt x="16278" y="1752"/>
                    <a:pt x="16753" y="1749"/>
                  </a:cubicBezTo>
                  <a:cubicBezTo>
                    <a:pt x="17179" y="1837"/>
                    <a:pt x="17463" y="1995"/>
                    <a:pt x="17517" y="2174"/>
                  </a:cubicBezTo>
                  <a:cubicBezTo>
                    <a:pt x="17604" y="2466"/>
                    <a:pt x="17166" y="2687"/>
                    <a:pt x="16591" y="2884"/>
                  </a:cubicBezTo>
                  <a:cubicBezTo>
                    <a:pt x="14957" y="3444"/>
                    <a:pt x="12557" y="3805"/>
                    <a:pt x="10271" y="4118"/>
                  </a:cubicBezTo>
                  <a:cubicBezTo>
                    <a:pt x="8659" y="4339"/>
                    <a:pt x="7121" y="4639"/>
                    <a:pt x="5603" y="4934"/>
                  </a:cubicBezTo>
                  <a:cubicBezTo>
                    <a:pt x="3975" y="5250"/>
                    <a:pt x="2348" y="5559"/>
                    <a:pt x="1108" y="6058"/>
                  </a:cubicBezTo>
                  <a:cubicBezTo>
                    <a:pt x="548" y="6284"/>
                    <a:pt x="70" y="6552"/>
                    <a:pt x="7" y="6866"/>
                  </a:cubicBezTo>
                  <a:cubicBezTo>
                    <a:pt x="-50" y="7151"/>
                    <a:pt x="250" y="7424"/>
                    <a:pt x="663" y="7666"/>
                  </a:cubicBezTo>
                  <a:cubicBezTo>
                    <a:pt x="2198" y="8565"/>
                    <a:pt x="4976" y="8999"/>
                    <a:pt x="7446" y="9538"/>
                  </a:cubicBezTo>
                  <a:cubicBezTo>
                    <a:pt x="9148" y="9909"/>
                    <a:pt x="10739" y="10345"/>
                    <a:pt x="12194" y="10838"/>
                  </a:cubicBezTo>
                  <a:cubicBezTo>
                    <a:pt x="12768" y="11025"/>
                    <a:pt x="13113" y="11289"/>
                    <a:pt x="13154" y="11571"/>
                  </a:cubicBezTo>
                  <a:cubicBezTo>
                    <a:pt x="13188" y="11807"/>
                    <a:pt x="13004" y="12040"/>
                    <a:pt x="12632" y="12232"/>
                  </a:cubicBezTo>
                  <a:cubicBezTo>
                    <a:pt x="12055" y="12520"/>
                    <a:pt x="11444" y="12798"/>
                    <a:pt x="10801" y="13065"/>
                  </a:cubicBezTo>
                  <a:cubicBezTo>
                    <a:pt x="10108" y="13353"/>
                    <a:pt x="9378" y="13629"/>
                    <a:pt x="8632" y="13898"/>
                  </a:cubicBezTo>
                  <a:cubicBezTo>
                    <a:pt x="7608" y="14269"/>
                    <a:pt x="6536" y="14662"/>
                    <a:pt x="5642" y="15059"/>
                  </a:cubicBezTo>
                  <a:cubicBezTo>
                    <a:pt x="4730" y="15463"/>
                    <a:pt x="3974" y="15904"/>
                    <a:pt x="3982" y="16436"/>
                  </a:cubicBezTo>
                  <a:cubicBezTo>
                    <a:pt x="3996" y="17274"/>
                    <a:pt x="5904" y="17866"/>
                    <a:pt x="7546" y="18446"/>
                  </a:cubicBezTo>
                  <a:cubicBezTo>
                    <a:pt x="8941" y="18938"/>
                    <a:pt x="10241" y="19507"/>
                    <a:pt x="10641" y="20221"/>
                  </a:cubicBezTo>
                  <a:cubicBezTo>
                    <a:pt x="10897" y="20678"/>
                    <a:pt x="10735" y="21153"/>
                    <a:pt x="10180" y="21573"/>
                  </a:cubicBezTo>
                  <a:cubicBezTo>
                    <a:pt x="10950" y="21078"/>
                    <a:pt x="11243" y="20502"/>
                    <a:pt x="11012" y="19938"/>
                  </a:cubicBezTo>
                  <a:cubicBezTo>
                    <a:pt x="10728" y="19243"/>
                    <a:pt x="9704" y="18636"/>
                    <a:pt x="8447" y="18121"/>
                  </a:cubicBezTo>
                  <a:cubicBezTo>
                    <a:pt x="7259" y="17634"/>
                    <a:pt x="5799" y="17158"/>
                    <a:pt x="5791" y="16501"/>
                  </a:cubicBezTo>
                  <a:cubicBezTo>
                    <a:pt x="5783" y="15885"/>
                    <a:pt x="7055" y="15412"/>
                    <a:pt x="8320" y="15003"/>
                  </a:cubicBezTo>
                  <a:cubicBezTo>
                    <a:pt x="9045" y="14768"/>
                    <a:pt x="9780" y="14538"/>
                    <a:pt x="10491" y="14298"/>
                  </a:cubicBezTo>
                  <a:cubicBezTo>
                    <a:pt x="11830" y="13846"/>
                    <a:pt x="13083" y="13361"/>
                    <a:pt x="14242" y="12847"/>
                  </a:cubicBezTo>
                  <a:cubicBezTo>
                    <a:pt x="15097" y="12510"/>
                    <a:pt x="15568" y="12065"/>
                    <a:pt x="15558" y="11604"/>
                  </a:cubicBezTo>
                  <a:cubicBezTo>
                    <a:pt x="15547" y="11120"/>
                    <a:pt x="15008" y="10658"/>
                    <a:pt x="14061" y="10322"/>
                  </a:cubicBezTo>
                  <a:cubicBezTo>
                    <a:pt x="12645" y="9824"/>
                    <a:pt x="11138" y="9362"/>
                    <a:pt x="9551" y="8939"/>
                  </a:cubicBezTo>
                  <a:cubicBezTo>
                    <a:pt x="8601" y="8687"/>
                    <a:pt x="7616" y="8446"/>
                    <a:pt x="6629" y="8214"/>
                  </a:cubicBezTo>
                  <a:cubicBezTo>
                    <a:pt x="5665" y="7988"/>
                    <a:pt x="4694" y="7768"/>
                    <a:pt x="3921" y="7455"/>
                  </a:cubicBezTo>
                  <a:cubicBezTo>
                    <a:pt x="3638" y="7341"/>
                    <a:pt x="3382" y="7210"/>
                    <a:pt x="3351" y="7056"/>
                  </a:cubicBezTo>
                  <a:cubicBezTo>
                    <a:pt x="3323" y="6917"/>
                    <a:pt x="3480" y="6789"/>
                    <a:pt x="3684" y="6678"/>
                  </a:cubicBezTo>
                  <a:cubicBezTo>
                    <a:pt x="3890" y="6565"/>
                    <a:pt x="4149" y="6465"/>
                    <a:pt x="4458" y="6382"/>
                  </a:cubicBezTo>
                  <a:cubicBezTo>
                    <a:pt x="5245" y="6180"/>
                    <a:pt x="6068" y="5997"/>
                    <a:pt x="6921" y="5834"/>
                  </a:cubicBezTo>
                  <a:cubicBezTo>
                    <a:pt x="8685" y="5498"/>
                    <a:pt x="10557" y="5253"/>
                    <a:pt x="12438" y="5026"/>
                  </a:cubicBezTo>
                  <a:cubicBezTo>
                    <a:pt x="15154" y="4698"/>
                    <a:pt x="18004" y="4380"/>
                    <a:pt x="19897" y="3592"/>
                  </a:cubicBezTo>
                  <a:cubicBezTo>
                    <a:pt x="20609" y="3296"/>
                    <a:pt x="21145" y="2941"/>
                    <a:pt x="21299" y="2545"/>
                  </a:cubicBezTo>
                  <a:cubicBezTo>
                    <a:pt x="21550" y="1901"/>
                    <a:pt x="20747" y="1263"/>
                    <a:pt x="19247" y="920"/>
                  </a:cubicBezTo>
                  <a:cubicBezTo>
                    <a:pt x="19059" y="696"/>
                    <a:pt x="18697" y="497"/>
                    <a:pt x="18205" y="348"/>
                  </a:cubicBezTo>
                  <a:cubicBezTo>
                    <a:pt x="17220" y="49"/>
                    <a:pt x="15973" y="-27"/>
                    <a:pt x="14795" y="8"/>
                  </a:cubicBezTo>
                  <a:cubicBezTo>
                    <a:pt x="14060" y="30"/>
                    <a:pt x="13326" y="96"/>
                    <a:pt x="12707" y="251"/>
                  </a:cubicBezTo>
                  <a:cubicBezTo>
                    <a:pt x="12299" y="354"/>
                    <a:pt x="11949" y="504"/>
                    <a:pt x="11984" y="6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" name="Shape 1481"/>
            <p:cNvSpPr/>
            <p:nvPr/>
          </p:nvSpPr>
          <p:spPr>
            <a:xfrm>
              <a:off x="5329237" y="-1"/>
              <a:ext cx="3746693" cy="133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0" y="21591"/>
                  </a:moveTo>
                  <a:lnTo>
                    <a:pt x="6" y="19933"/>
                  </a:lnTo>
                  <a:lnTo>
                    <a:pt x="1079" y="19933"/>
                  </a:lnTo>
                  <a:cubicBezTo>
                    <a:pt x="1218" y="19960"/>
                    <a:pt x="1356" y="19911"/>
                    <a:pt x="1486" y="19795"/>
                  </a:cubicBezTo>
                  <a:cubicBezTo>
                    <a:pt x="1604" y="19690"/>
                    <a:pt x="1717" y="19528"/>
                    <a:pt x="1816" y="19307"/>
                  </a:cubicBezTo>
                  <a:cubicBezTo>
                    <a:pt x="2051" y="18783"/>
                    <a:pt x="2183" y="18002"/>
                    <a:pt x="2271" y="17198"/>
                  </a:cubicBezTo>
                  <a:cubicBezTo>
                    <a:pt x="2451" y="15546"/>
                    <a:pt x="2458" y="13808"/>
                    <a:pt x="2510" y="12086"/>
                  </a:cubicBezTo>
                  <a:cubicBezTo>
                    <a:pt x="2567" y="10194"/>
                    <a:pt x="2677" y="8324"/>
                    <a:pt x="2928" y="6560"/>
                  </a:cubicBezTo>
                  <a:cubicBezTo>
                    <a:pt x="3258" y="4244"/>
                    <a:pt x="3826" y="2170"/>
                    <a:pt x="4648" y="1028"/>
                  </a:cubicBezTo>
                  <a:cubicBezTo>
                    <a:pt x="5206" y="254"/>
                    <a:pt x="5831" y="0"/>
                    <a:pt x="6453" y="0"/>
                  </a:cubicBezTo>
                  <a:cubicBezTo>
                    <a:pt x="9447" y="1"/>
                    <a:pt x="11920" y="5306"/>
                    <a:pt x="14405" y="9544"/>
                  </a:cubicBezTo>
                  <a:cubicBezTo>
                    <a:pt x="16655" y="13381"/>
                    <a:pt x="19065" y="16542"/>
                    <a:pt x="21600" y="18940"/>
                  </a:cubicBezTo>
                  <a:cubicBezTo>
                    <a:pt x="18874" y="16623"/>
                    <a:pt x="16274" y="13475"/>
                    <a:pt x="13838" y="9589"/>
                  </a:cubicBezTo>
                  <a:cubicBezTo>
                    <a:pt x="11479" y="5826"/>
                    <a:pt x="9101" y="1156"/>
                    <a:pt x="6307" y="1449"/>
                  </a:cubicBezTo>
                  <a:cubicBezTo>
                    <a:pt x="5655" y="1517"/>
                    <a:pt x="5003" y="1885"/>
                    <a:pt x="4455" y="2875"/>
                  </a:cubicBezTo>
                  <a:cubicBezTo>
                    <a:pt x="3944" y="3797"/>
                    <a:pt x="3565" y="5192"/>
                    <a:pt x="3312" y="6775"/>
                  </a:cubicBezTo>
                  <a:cubicBezTo>
                    <a:pt x="2837" y="9748"/>
                    <a:pt x="2845" y="13110"/>
                    <a:pt x="2682" y="16299"/>
                  </a:cubicBezTo>
                  <a:cubicBezTo>
                    <a:pt x="2608" y="17759"/>
                    <a:pt x="2490" y="19281"/>
                    <a:pt x="2110" y="20383"/>
                  </a:cubicBezTo>
                  <a:cubicBezTo>
                    <a:pt x="1840" y="21164"/>
                    <a:pt x="1467" y="21600"/>
                    <a:pt x="1079" y="21587"/>
                  </a:cubicBezTo>
                  <a:lnTo>
                    <a:pt x="0" y="2159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" name="Shape 1482"/>
            <p:cNvSpPr/>
            <p:nvPr/>
          </p:nvSpPr>
          <p:spPr>
            <a:xfrm>
              <a:off x="5316235" y="159699"/>
              <a:ext cx="4907847" cy="26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extrusionOk="0">
                  <a:moveTo>
                    <a:pt x="69" y="10057"/>
                  </a:moveTo>
                  <a:lnTo>
                    <a:pt x="0" y="18607"/>
                  </a:lnTo>
                  <a:cubicBezTo>
                    <a:pt x="129" y="19192"/>
                    <a:pt x="316" y="19727"/>
                    <a:pt x="553" y="20184"/>
                  </a:cubicBezTo>
                  <a:cubicBezTo>
                    <a:pt x="905" y="20865"/>
                    <a:pt x="1356" y="21353"/>
                    <a:pt x="1858" y="21519"/>
                  </a:cubicBezTo>
                  <a:cubicBezTo>
                    <a:pt x="1995" y="21565"/>
                    <a:pt x="2141" y="21580"/>
                    <a:pt x="2258" y="21440"/>
                  </a:cubicBezTo>
                  <a:cubicBezTo>
                    <a:pt x="2566" y="21072"/>
                    <a:pt x="2401" y="20275"/>
                    <a:pt x="2220" y="19597"/>
                  </a:cubicBezTo>
                  <a:cubicBezTo>
                    <a:pt x="2144" y="19314"/>
                    <a:pt x="2083" y="19018"/>
                    <a:pt x="2038" y="18713"/>
                  </a:cubicBezTo>
                  <a:cubicBezTo>
                    <a:pt x="2200" y="19186"/>
                    <a:pt x="2391" y="19623"/>
                    <a:pt x="2608" y="20014"/>
                  </a:cubicBezTo>
                  <a:cubicBezTo>
                    <a:pt x="2838" y="20429"/>
                    <a:pt x="3096" y="20790"/>
                    <a:pt x="3375" y="21088"/>
                  </a:cubicBezTo>
                  <a:cubicBezTo>
                    <a:pt x="3606" y="21335"/>
                    <a:pt x="3857" y="21453"/>
                    <a:pt x="4105" y="21459"/>
                  </a:cubicBezTo>
                  <a:cubicBezTo>
                    <a:pt x="4330" y="21464"/>
                    <a:pt x="4572" y="21373"/>
                    <a:pt x="4720" y="21017"/>
                  </a:cubicBezTo>
                  <a:cubicBezTo>
                    <a:pt x="4798" y="20827"/>
                    <a:pt x="4829" y="20596"/>
                    <a:pt x="4827" y="20371"/>
                  </a:cubicBezTo>
                  <a:cubicBezTo>
                    <a:pt x="4824" y="20124"/>
                    <a:pt x="4782" y="19877"/>
                    <a:pt x="4697" y="19667"/>
                  </a:cubicBezTo>
                  <a:cubicBezTo>
                    <a:pt x="4557" y="19297"/>
                    <a:pt x="4435" y="18903"/>
                    <a:pt x="4335" y="18490"/>
                  </a:cubicBezTo>
                  <a:cubicBezTo>
                    <a:pt x="4218" y="18015"/>
                    <a:pt x="4130" y="17518"/>
                    <a:pt x="4071" y="17007"/>
                  </a:cubicBezTo>
                  <a:cubicBezTo>
                    <a:pt x="4343" y="17941"/>
                    <a:pt x="4723" y="18753"/>
                    <a:pt x="5184" y="19385"/>
                  </a:cubicBezTo>
                  <a:cubicBezTo>
                    <a:pt x="5618" y="19980"/>
                    <a:pt x="6114" y="20402"/>
                    <a:pt x="6641" y="20625"/>
                  </a:cubicBezTo>
                  <a:cubicBezTo>
                    <a:pt x="6785" y="20672"/>
                    <a:pt x="6928" y="20691"/>
                    <a:pt x="7069" y="20687"/>
                  </a:cubicBezTo>
                  <a:cubicBezTo>
                    <a:pt x="7220" y="20683"/>
                    <a:pt x="7381" y="20648"/>
                    <a:pt x="7499" y="20450"/>
                  </a:cubicBezTo>
                  <a:cubicBezTo>
                    <a:pt x="7586" y="20304"/>
                    <a:pt x="7628" y="20104"/>
                    <a:pt x="7643" y="19905"/>
                  </a:cubicBezTo>
                  <a:cubicBezTo>
                    <a:pt x="7666" y="19610"/>
                    <a:pt x="7631" y="19301"/>
                    <a:pt x="7534" y="19038"/>
                  </a:cubicBezTo>
                  <a:lnTo>
                    <a:pt x="5654" y="14906"/>
                  </a:lnTo>
                  <a:cubicBezTo>
                    <a:pt x="6229" y="16019"/>
                    <a:pt x="6899" y="16952"/>
                    <a:pt x="7637" y="17668"/>
                  </a:cubicBezTo>
                  <a:cubicBezTo>
                    <a:pt x="8310" y="18320"/>
                    <a:pt x="9032" y="18785"/>
                    <a:pt x="9779" y="19046"/>
                  </a:cubicBezTo>
                  <a:cubicBezTo>
                    <a:pt x="9965" y="19117"/>
                    <a:pt x="10149" y="19119"/>
                    <a:pt x="10326" y="19060"/>
                  </a:cubicBezTo>
                  <a:cubicBezTo>
                    <a:pt x="10487" y="19008"/>
                    <a:pt x="10654" y="18897"/>
                    <a:pt x="10741" y="18622"/>
                  </a:cubicBezTo>
                  <a:cubicBezTo>
                    <a:pt x="10815" y="18391"/>
                    <a:pt x="10808" y="18125"/>
                    <a:pt x="10770" y="17889"/>
                  </a:cubicBezTo>
                  <a:cubicBezTo>
                    <a:pt x="10729" y="17638"/>
                    <a:pt x="10651" y="17405"/>
                    <a:pt x="10534" y="17223"/>
                  </a:cubicBezTo>
                  <a:cubicBezTo>
                    <a:pt x="9985" y="16442"/>
                    <a:pt x="9436" y="15662"/>
                    <a:pt x="8887" y="14882"/>
                  </a:cubicBezTo>
                  <a:cubicBezTo>
                    <a:pt x="8327" y="14087"/>
                    <a:pt x="7767" y="13292"/>
                    <a:pt x="7207" y="12498"/>
                  </a:cubicBezTo>
                  <a:cubicBezTo>
                    <a:pt x="7714" y="13156"/>
                    <a:pt x="8226" y="13798"/>
                    <a:pt x="8743" y="14422"/>
                  </a:cubicBezTo>
                  <a:cubicBezTo>
                    <a:pt x="9255" y="15041"/>
                    <a:pt x="9776" y="15648"/>
                    <a:pt x="10344" y="16082"/>
                  </a:cubicBezTo>
                  <a:cubicBezTo>
                    <a:pt x="11261" y="16781"/>
                    <a:pt x="12255" y="17001"/>
                    <a:pt x="13243" y="17125"/>
                  </a:cubicBezTo>
                  <a:cubicBezTo>
                    <a:pt x="13582" y="17167"/>
                    <a:pt x="13927" y="17195"/>
                    <a:pt x="14248" y="16990"/>
                  </a:cubicBezTo>
                  <a:cubicBezTo>
                    <a:pt x="14411" y="16885"/>
                    <a:pt x="14568" y="16697"/>
                    <a:pt x="14589" y="16389"/>
                  </a:cubicBezTo>
                  <a:cubicBezTo>
                    <a:pt x="14606" y="16137"/>
                    <a:pt x="14530" y="15922"/>
                    <a:pt x="14445" y="15749"/>
                  </a:cubicBezTo>
                  <a:cubicBezTo>
                    <a:pt x="14362" y="15579"/>
                    <a:pt x="14263" y="15432"/>
                    <a:pt x="14148" y="15314"/>
                  </a:cubicBezTo>
                  <a:cubicBezTo>
                    <a:pt x="13080" y="14347"/>
                    <a:pt x="12019" y="13352"/>
                    <a:pt x="10966" y="12332"/>
                  </a:cubicBezTo>
                  <a:cubicBezTo>
                    <a:pt x="9926" y="11325"/>
                    <a:pt x="8894" y="10292"/>
                    <a:pt x="7870" y="9234"/>
                  </a:cubicBezTo>
                  <a:cubicBezTo>
                    <a:pt x="8798" y="10009"/>
                    <a:pt x="9722" y="10796"/>
                    <a:pt x="10644" y="11596"/>
                  </a:cubicBezTo>
                  <a:cubicBezTo>
                    <a:pt x="12211" y="12955"/>
                    <a:pt x="13801" y="14363"/>
                    <a:pt x="15531" y="14589"/>
                  </a:cubicBezTo>
                  <a:cubicBezTo>
                    <a:pt x="16067" y="14659"/>
                    <a:pt x="16604" y="14612"/>
                    <a:pt x="17136" y="14487"/>
                  </a:cubicBezTo>
                  <a:cubicBezTo>
                    <a:pt x="17296" y="14449"/>
                    <a:pt x="17460" y="14379"/>
                    <a:pt x="17595" y="14262"/>
                  </a:cubicBezTo>
                  <a:cubicBezTo>
                    <a:pt x="17699" y="14171"/>
                    <a:pt x="17785" y="14050"/>
                    <a:pt x="17820" y="13844"/>
                  </a:cubicBezTo>
                  <a:cubicBezTo>
                    <a:pt x="17863" y="13591"/>
                    <a:pt x="17796" y="13339"/>
                    <a:pt x="17712" y="13135"/>
                  </a:cubicBezTo>
                  <a:cubicBezTo>
                    <a:pt x="17605" y="12877"/>
                    <a:pt x="17467" y="12661"/>
                    <a:pt x="17299" y="12508"/>
                  </a:cubicBezTo>
                  <a:lnTo>
                    <a:pt x="7805" y="3567"/>
                  </a:lnTo>
                  <a:cubicBezTo>
                    <a:pt x="9241" y="4808"/>
                    <a:pt x="10685" y="6021"/>
                    <a:pt x="12134" y="7208"/>
                  </a:cubicBezTo>
                  <a:cubicBezTo>
                    <a:pt x="13567" y="8381"/>
                    <a:pt x="15007" y="9528"/>
                    <a:pt x="16452" y="10648"/>
                  </a:cubicBezTo>
                  <a:cubicBezTo>
                    <a:pt x="17239" y="11225"/>
                    <a:pt x="18068" y="11589"/>
                    <a:pt x="18912" y="11729"/>
                  </a:cubicBezTo>
                  <a:cubicBezTo>
                    <a:pt x="19811" y="11878"/>
                    <a:pt x="20718" y="11771"/>
                    <a:pt x="21600" y="11411"/>
                  </a:cubicBezTo>
                  <a:cubicBezTo>
                    <a:pt x="21496" y="11318"/>
                    <a:pt x="21389" y="11234"/>
                    <a:pt x="21281" y="11160"/>
                  </a:cubicBezTo>
                  <a:cubicBezTo>
                    <a:pt x="21163" y="11079"/>
                    <a:pt x="21042" y="11010"/>
                    <a:pt x="20920" y="10954"/>
                  </a:cubicBezTo>
                  <a:cubicBezTo>
                    <a:pt x="20279" y="10633"/>
                    <a:pt x="19644" y="10274"/>
                    <a:pt x="19016" y="9878"/>
                  </a:cubicBezTo>
                  <a:cubicBezTo>
                    <a:pt x="18393" y="9486"/>
                    <a:pt x="17777" y="9057"/>
                    <a:pt x="17162" y="8630"/>
                  </a:cubicBezTo>
                  <a:cubicBezTo>
                    <a:pt x="15971" y="7804"/>
                    <a:pt x="14779" y="6986"/>
                    <a:pt x="13585" y="6174"/>
                  </a:cubicBezTo>
                  <a:cubicBezTo>
                    <a:pt x="11913" y="4660"/>
                    <a:pt x="10270" y="3224"/>
                    <a:pt x="8631" y="1846"/>
                  </a:cubicBezTo>
                  <a:cubicBezTo>
                    <a:pt x="7881" y="1217"/>
                    <a:pt x="7071" y="583"/>
                    <a:pt x="6269" y="247"/>
                  </a:cubicBezTo>
                  <a:cubicBezTo>
                    <a:pt x="5851" y="73"/>
                    <a:pt x="5430" y="-20"/>
                    <a:pt x="5014" y="3"/>
                  </a:cubicBezTo>
                  <a:cubicBezTo>
                    <a:pt x="4604" y="26"/>
                    <a:pt x="4194" y="162"/>
                    <a:pt x="3794" y="549"/>
                  </a:cubicBezTo>
                  <a:cubicBezTo>
                    <a:pt x="3157" y="1165"/>
                    <a:pt x="2767" y="2356"/>
                    <a:pt x="2582" y="3641"/>
                  </a:cubicBezTo>
                  <a:cubicBezTo>
                    <a:pt x="2446" y="4585"/>
                    <a:pt x="2415" y="5579"/>
                    <a:pt x="2375" y="6554"/>
                  </a:cubicBezTo>
                  <a:cubicBezTo>
                    <a:pt x="2337" y="7508"/>
                    <a:pt x="2284" y="8472"/>
                    <a:pt x="1952" y="9221"/>
                  </a:cubicBezTo>
                  <a:cubicBezTo>
                    <a:pt x="1710" y="9766"/>
                    <a:pt x="1351" y="10089"/>
                    <a:pt x="969" y="10102"/>
                  </a:cubicBezTo>
                  <a:lnTo>
                    <a:pt x="69" y="1005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258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b="23186"/>
          <a:stretch/>
        </p:blipFill>
        <p:spPr>
          <a:xfrm>
            <a:off x="0" y="2"/>
            <a:ext cx="12192000" cy="48473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08206"/>
            <a:ext cx="12192000" cy="2649794"/>
          </a:xfrm>
          <a:prstGeom prst="rect">
            <a:avLst/>
          </a:prstGeom>
          <a:solidFill>
            <a:srgbClr val="2A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42039" y="3824748"/>
            <a:ext cx="707922" cy="481781"/>
          </a:xfrm>
          <a:prstGeom prst="triangle">
            <a:avLst/>
          </a:prstGeom>
          <a:solidFill>
            <a:srgbClr val="00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59390" y="4306529"/>
            <a:ext cx="86732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&lt;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Уникальная процедура</a:t>
            </a:r>
            <a:r>
              <a:rPr lang="en-US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&gt;</a:t>
            </a:r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ОБЩЕСИСТЕМНАЯ МАГНИТОТЕРАПИЯ НА АППАРАТЕ «МАГНИТОТУРБОТРОН «АЛМА» </a:t>
            </a:r>
          </a:p>
          <a:p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Магнитотурботрон</a:t>
            </a: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АЛМА- используется: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заболеваниях дыхательной системы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проблемах опорно-двигательного аппарата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нарушениях в работе сердца и сосудов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болезнях органов пищеварения</a:t>
            </a:r>
          </a:p>
        </p:txBody>
      </p:sp>
    </p:spTree>
    <p:extLst>
      <p:ext uri="{BB962C8B-B14F-4D97-AF65-F5344CB8AC3E}">
        <p14:creationId xmlns:p14="http://schemas.microsoft.com/office/powerpoint/2010/main" val="107978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5" b="10638"/>
          <a:stretch/>
        </p:blipFill>
        <p:spPr>
          <a:xfrm>
            <a:off x="0" y="0"/>
            <a:ext cx="12192000" cy="3608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3012" y="5470161"/>
            <a:ext cx="16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массажных </a:t>
            </a: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кабинетов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458" y="3271184"/>
            <a:ext cx="4945328" cy="730546"/>
          </a:xfrm>
          <a:prstGeom prst="rect">
            <a:avLst/>
          </a:prstGeom>
          <a:solidFill>
            <a:srgbClr val="2AB6E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6457" y="3322041"/>
            <a:ext cx="4945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Процедурное отделение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53" y="4724253"/>
            <a:ext cx="576000" cy="57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7421" y="5470161"/>
            <a:ext cx="20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оборудованный зал и 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бассейн для ЛФК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94" y="4724253"/>
            <a:ext cx="576000" cy="57600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09" y="4724253"/>
            <a:ext cx="576000" cy="57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2140" y="5423994"/>
            <a:ext cx="2054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кабинет </a:t>
            </a: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иглорефлексотерапии</a:t>
            </a:r>
          </a:p>
        </p:txBody>
      </p:sp>
    </p:spTree>
    <p:extLst>
      <p:ext uri="{BB962C8B-B14F-4D97-AF65-F5344CB8AC3E}">
        <p14:creationId xmlns:p14="http://schemas.microsoft.com/office/powerpoint/2010/main" val="350373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b="17353"/>
          <a:stretch/>
        </p:blipFill>
        <p:spPr>
          <a:xfrm>
            <a:off x="-1" y="-9053"/>
            <a:ext cx="12192000" cy="3915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5312" y="5433826"/>
            <a:ext cx="1614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питьевой бювет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458" y="3271184"/>
            <a:ext cx="6152196" cy="730546"/>
          </a:xfrm>
          <a:prstGeom prst="rect">
            <a:avLst/>
          </a:prstGeom>
          <a:solidFill>
            <a:srgbClr val="2AB6E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6457" y="3322041"/>
            <a:ext cx="615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Бальнеологическое отделение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322" y="5433826"/>
            <a:ext cx="185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процедура очистки </a:t>
            </a: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кишечника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8479" y="5433826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турбулентный </a:t>
            </a: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вихревой массаж</a:t>
            </a:r>
          </a:p>
        </p:txBody>
      </p:sp>
      <p:sp>
        <p:nvSpPr>
          <p:cNvPr id="12" name="Shape 841"/>
          <p:cNvSpPr>
            <a:spLocks noChangeAspect="1"/>
          </p:cNvSpPr>
          <p:nvPr/>
        </p:nvSpPr>
        <p:spPr>
          <a:xfrm>
            <a:off x="1628979" y="4701396"/>
            <a:ext cx="460783" cy="57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469" extrusionOk="0">
                <a:moveTo>
                  <a:pt x="5384" y="16705"/>
                </a:moveTo>
                <a:lnTo>
                  <a:pt x="4701" y="16909"/>
                </a:lnTo>
                <a:lnTo>
                  <a:pt x="3258" y="14988"/>
                </a:lnTo>
                <a:cubicBezTo>
                  <a:pt x="2637" y="15464"/>
                  <a:pt x="1716" y="15489"/>
                  <a:pt x="1063" y="15047"/>
                </a:cubicBezTo>
                <a:cubicBezTo>
                  <a:pt x="362" y="14574"/>
                  <a:pt x="182" y="13716"/>
                  <a:pt x="643" y="13056"/>
                </a:cubicBezTo>
                <a:cubicBezTo>
                  <a:pt x="241" y="12737"/>
                  <a:pt x="9" y="12287"/>
                  <a:pt x="0" y="11814"/>
                </a:cubicBezTo>
                <a:cubicBezTo>
                  <a:pt x="-8" y="11348"/>
                  <a:pt x="201" y="10900"/>
                  <a:pt x="579" y="10571"/>
                </a:cubicBezTo>
                <a:cubicBezTo>
                  <a:pt x="319" y="10294"/>
                  <a:pt x="197" y="9938"/>
                  <a:pt x="242" y="9582"/>
                </a:cubicBezTo>
                <a:cubicBezTo>
                  <a:pt x="288" y="9222"/>
                  <a:pt x="501" y="8893"/>
                  <a:pt x="832" y="8673"/>
                </a:cubicBezTo>
                <a:cubicBezTo>
                  <a:pt x="564" y="8506"/>
                  <a:pt x="397" y="8243"/>
                  <a:pt x="375" y="7957"/>
                </a:cubicBezTo>
                <a:cubicBezTo>
                  <a:pt x="338" y="7473"/>
                  <a:pt x="702" y="7035"/>
                  <a:pt x="1241" y="6915"/>
                </a:cubicBezTo>
                <a:cubicBezTo>
                  <a:pt x="909" y="6873"/>
                  <a:pt x="649" y="6646"/>
                  <a:pt x="599" y="6357"/>
                </a:cubicBezTo>
                <a:cubicBezTo>
                  <a:pt x="537" y="5989"/>
                  <a:pt x="822" y="5646"/>
                  <a:pt x="1241" y="5582"/>
                </a:cubicBezTo>
                <a:cubicBezTo>
                  <a:pt x="740" y="5527"/>
                  <a:pt x="344" y="5185"/>
                  <a:pt x="275" y="4748"/>
                </a:cubicBezTo>
                <a:cubicBezTo>
                  <a:pt x="216" y="4378"/>
                  <a:pt x="409" y="4013"/>
                  <a:pt x="769" y="3811"/>
                </a:cubicBezTo>
                <a:cubicBezTo>
                  <a:pt x="435" y="3374"/>
                  <a:pt x="418" y="2808"/>
                  <a:pt x="724" y="2356"/>
                </a:cubicBezTo>
                <a:cubicBezTo>
                  <a:pt x="1001" y="1949"/>
                  <a:pt x="1500" y="1697"/>
                  <a:pt x="2042" y="1691"/>
                </a:cubicBezTo>
                <a:cubicBezTo>
                  <a:pt x="2254" y="1078"/>
                  <a:pt x="2908" y="662"/>
                  <a:pt x="3642" y="674"/>
                </a:cubicBezTo>
                <a:cubicBezTo>
                  <a:pt x="4180" y="683"/>
                  <a:pt x="4676" y="928"/>
                  <a:pt x="4961" y="1325"/>
                </a:cubicBezTo>
                <a:cubicBezTo>
                  <a:pt x="5335" y="1162"/>
                  <a:pt x="5787" y="1235"/>
                  <a:pt x="6069" y="1504"/>
                </a:cubicBezTo>
                <a:cubicBezTo>
                  <a:pt x="6311" y="1733"/>
                  <a:pt x="6378" y="2064"/>
                  <a:pt x="6243" y="2352"/>
                </a:cubicBezTo>
                <a:cubicBezTo>
                  <a:pt x="6704" y="2195"/>
                  <a:pt x="7219" y="2208"/>
                  <a:pt x="7669" y="2390"/>
                </a:cubicBezTo>
                <a:cubicBezTo>
                  <a:pt x="8116" y="2569"/>
                  <a:pt x="8460" y="2899"/>
                  <a:pt x="8624" y="3303"/>
                </a:cubicBezTo>
                <a:cubicBezTo>
                  <a:pt x="9058" y="3075"/>
                  <a:pt x="9545" y="2933"/>
                  <a:pt x="10049" y="2888"/>
                </a:cubicBezTo>
                <a:cubicBezTo>
                  <a:pt x="10619" y="2836"/>
                  <a:pt x="11194" y="2910"/>
                  <a:pt x="11722" y="3101"/>
                </a:cubicBezTo>
                <a:cubicBezTo>
                  <a:pt x="11903" y="2836"/>
                  <a:pt x="12197" y="2644"/>
                  <a:pt x="12539" y="2568"/>
                </a:cubicBezTo>
                <a:cubicBezTo>
                  <a:pt x="12877" y="2493"/>
                  <a:pt x="13235" y="2536"/>
                  <a:pt x="13537" y="2688"/>
                </a:cubicBezTo>
                <a:cubicBezTo>
                  <a:pt x="13609" y="2455"/>
                  <a:pt x="13789" y="2259"/>
                  <a:pt x="14033" y="2146"/>
                </a:cubicBezTo>
                <a:cubicBezTo>
                  <a:pt x="14303" y="2021"/>
                  <a:pt x="14623" y="2009"/>
                  <a:pt x="14903" y="2115"/>
                </a:cubicBezTo>
                <a:cubicBezTo>
                  <a:pt x="14837" y="1799"/>
                  <a:pt x="14928" y="1473"/>
                  <a:pt x="15153" y="1218"/>
                </a:cubicBezTo>
                <a:cubicBezTo>
                  <a:pt x="15447" y="886"/>
                  <a:pt x="15924" y="719"/>
                  <a:pt x="16399" y="782"/>
                </a:cubicBezTo>
                <a:cubicBezTo>
                  <a:pt x="16477" y="478"/>
                  <a:pt x="16742" y="236"/>
                  <a:pt x="17087" y="153"/>
                </a:cubicBezTo>
                <a:cubicBezTo>
                  <a:pt x="17433" y="70"/>
                  <a:pt x="17804" y="160"/>
                  <a:pt x="18050" y="389"/>
                </a:cubicBezTo>
                <a:cubicBezTo>
                  <a:pt x="18586" y="-7"/>
                  <a:pt x="19331" y="-110"/>
                  <a:pt x="19980" y="123"/>
                </a:cubicBezTo>
                <a:cubicBezTo>
                  <a:pt x="21134" y="536"/>
                  <a:pt x="21592" y="1750"/>
                  <a:pt x="20946" y="2681"/>
                </a:cubicBezTo>
                <a:cubicBezTo>
                  <a:pt x="21149" y="3070"/>
                  <a:pt x="21240" y="3498"/>
                  <a:pt x="21213" y="3925"/>
                </a:cubicBezTo>
                <a:cubicBezTo>
                  <a:pt x="21188" y="4305"/>
                  <a:pt x="21069" y="4675"/>
                  <a:pt x="20865" y="5012"/>
                </a:cubicBezTo>
                <a:cubicBezTo>
                  <a:pt x="21030" y="5171"/>
                  <a:pt x="21146" y="5364"/>
                  <a:pt x="21203" y="5573"/>
                </a:cubicBezTo>
                <a:cubicBezTo>
                  <a:pt x="21265" y="5803"/>
                  <a:pt x="21254" y="6044"/>
                  <a:pt x="21170" y="6269"/>
                </a:cubicBezTo>
                <a:cubicBezTo>
                  <a:pt x="21370" y="6447"/>
                  <a:pt x="21474" y="6691"/>
                  <a:pt x="21457" y="6939"/>
                </a:cubicBezTo>
                <a:cubicBezTo>
                  <a:pt x="21438" y="7208"/>
                  <a:pt x="21281" y="7454"/>
                  <a:pt x="21030" y="7610"/>
                </a:cubicBezTo>
                <a:cubicBezTo>
                  <a:pt x="21221" y="7898"/>
                  <a:pt x="21315" y="8227"/>
                  <a:pt x="21301" y="8559"/>
                </a:cubicBezTo>
                <a:cubicBezTo>
                  <a:pt x="21285" y="8933"/>
                  <a:pt x="21135" y="9293"/>
                  <a:pt x="20871" y="9588"/>
                </a:cubicBezTo>
                <a:cubicBezTo>
                  <a:pt x="21160" y="9733"/>
                  <a:pt x="21359" y="9983"/>
                  <a:pt x="21413" y="10269"/>
                </a:cubicBezTo>
                <a:cubicBezTo>
                  <a:pt x="21471" y="10577"/>
                  <a:pt x="21357" y="10890"/>
                  <a:pt x="21105" y="11112"/>
                </a:cubicBezTo>
                <a:cubicBezTo>
                  <a:pt x="21351" y="11375"/>
                  <a:pt x="21464" y="11713"/>
                  <a:pt x="21419" y="12050"/>
                </a:cubicBezTo>
                <a:cubicBezTo>
                  <a:pt x="21383" y="12322"/>
                  <a:pt x="21246" y="12575"/>
                  <a:pt x="21028" y="12772"/>
                </a:cubicBezTo>
                <a:cubicBezTo>
                  <a:pt x="21202" y="13060"/>
                  <a:pt x="21223" y="13399"/>
                  <a:pt x="21087" y="13701"/>
                </a:cubicBezTo>
                <a:cubicBezTo>
                  <a:pt x="20948" y="14011"/>
                  <a:pt x="20658" y="14251"/>
                  <a:pt x="20296" y="14356"/>
                </a:cubicBezTo>
                <a:cubicBezTo>
                  <a:pt x="20894" y="14850"/>
                  <a:pt x="21080" y="15615"/>
                  <a:pt x="20763" y="16278"/>
                </a:cubicBezTo>
                <a:cubicBezTo>
                  <a:pt x="20568" y="16685"/>
                  <a:pt x="20198" y="17008"/>
                  <a:pt x="19731" y="17177"/>
                </a:cubicBezTo>
                <a:cubicBezTo>
                  <a:pt x="19777" y="17445"/>
                  <a:pt x="19753" y="17703"/>
                  <a:pt x="19671" y="17946"/>
                </a:cubicBezTo>
                <a:cubicBezTo>
                  <a:pt x="19550" y="18306"/>
                  <a:pt x="19276" y="18661"/>
                  <a:pt x="18808" y="18690"/>
                </a:cubicBezTo>
                <a:cubicBezTo>
                  <a:pt x="18575" y="18704"/>
                  <a:pt x="18351" y="18605"/>
                  <a:pt x="18227" y="18433"/>
                </a:cubicBezTo>
                <a:cubicBezTo>
                  <a:pt x="17935" y="18667"/>
                  <a:pt x="17547" y="18789"/>
                  <a:pt x="17151" y="18769"/>
                </a:cubicBezTo>
                <a:cubicBezTo>
                  <a:pt x="16863" y="18755"/>
                  <a:pt x="16587" y="18667"/>
                  <a:pt x="16357" y="18515"/>
                </a:cubicBezTo>
                <a:cubicBezTo>
                  <a:pt x="15860" y="18779"/>
                  <a:pt x="15230" y="18755"/>
                  <a:pt x="14760" y="18455"/>
                </a:cubicBezTo>
                <a:cubicBezTo>
                  <a:pt x="14438" y="18250"/>
                  <a:pt x="14232" y="17934"/>
                  <a:pt x="14194" y="17588"/>
                </a:cubicBezTo>
                <a:cubicBezTo>
                  <a:pt x="14031" y="17780"/>
                  <a:pt x="13769" y="17888"/>
                  <a:pt x="13495" y="17874"/>
                </a:cubicBezTo>
                <a:cubicBezTo>
                  <a:pt x="13255" y="17863"/>
                  <a:pt x="13033" y="17757"/>
                  <a:pt x="12891" y="17588"/>
                </a:cubicBezTo>
                <a:cubicBezTo>
                  <a:pt x="12809" y="18164"/>
                  <a:pt x="12709" y="18739"/>
                  <a:pt x="12592" y="19311"/>
                </a:cubicBezTo>
                <a:cubicBezTo>
                  <a:pt x="12473" y="19889"/>
                  <a:pt x="12337" y="20463"/>
                  <a:pt x="12182" y="21035"/>
                </a:cubicBezTo>
                <a:cubicBezTo>
                  <a:pt x="12085" y="21250"/>
                  <a:pt x="11870" y="21408"/>
                  <a:pt x="11610" y="21454"/>
                </a:cubicBezTo>
                <a:cubicBezTo>
                  <a:pt x="11412" y="21490"/>
                  <a:pt x="11207" y="21457"/>
                  <a:pt x="11037" y="21362"/>
                </a:cubicBezTo>
                <a:cubicBezTo>
                  <a:pt x="10842" y="21459"/>
                  <a:pt x="10611" y="21479"/>
                  <a:pt x="10398" y="21419"/>
                </a:cubicBezTo>
                <a:cubicBezTo>
                  <a:pt x="10181" y="21358"/>
                  <a:pt x="10004" y="21219"/>
                  <a:pt x="9913" y="21036"/>
                </a:cubicBezTo>
                <a:cubicBezTo>
                  <a:pt x="9390" y="20440"/>
                  <a:pt x="9003" y="19763"/>
                  <a:pt x="8771" y="19040"/>
                </a:cubicBezTo>
                <a:cubicBezTo>
                  <a:pt x="8572" y="18417"/>
                  <a:pt x="8491" y="17771"/>
                  <a:pt x="8533" y="17126"/>
                </a:cubicBezTo>
                <a:cubicBezTo>
                  <a:pt x="8524" y="16568"/>
                  <a:pt x="8704" y="16021"/>
                  <a:pt x="9049" y="15552"/>
                </a:cubicBezTo>
                <a:cubicBezTo>
                  <a:pt x="9516" y="14917"/>
                  <a:pt x="10250" y="14467"/>
                  <a:pt x="11094" y="14301"/>
                </a:cubicBezTo>
                <a:cubicBezTo>
                  <a:pt x="10771" y="13698"/>
                  <a:pt x="10221" y="13210"/>
                  <a:pt x="9534" y="12921"/>
                </a:cubicBezTo>
                <a:cubicBezTo>
                  <a:pt x="8706" y="12572"/>
                  <a:pt x="7750" y="12536"/>
                  <a:pt x="6892" y="12822"/>
                </a:cubicBezTo>
                <a:cubicBezTo>
                  <a:pt x="6784" y="12986"/>
                  <a:pt x="6639" y="13130"/>
                  <a:pt x="6466" y="13244"/>
                </a:cubicBezTo>
                <a:cubicBezTo>
                  <a:pt x="6089" y="13493"/>
                  <a:pt x="5609" y="13589"/>
                  <a:pt x="5146" y="13509"/>
                </a:cubicBezTo>
                <a:cubicBezTo>
                  <a:pt x="5312" y="13742"/>
                  <a:pt x="5339" y="14030"/>
                  <a:pt x="5219" y="14283"/>
                </a:cubicBezTo>
                <a:cubicBezTo>
                  <a:pt x="5033" y="14674"/>
                  <a:pt x="4558" y="14896"/>
                  <a:pt x="4083" y="14814"/>
                </a:cubicBezTo>
                <a:lnTo>
                  <a:pt x="5384" y="16705"/>
                </a:lnTo>
                <a:close/>
              </a:path>
            </a:pathLst>
          </a:custGeom>
          <a:solidFill>
            <a:srgbClr val="E5A359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83" y="4705837"/>
            <a:ext cx="576000" cy="5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00" y="4672916"/>
            <a:ext cx="576000" cy="5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08" y="4672916"/>
            <a:ext cx="576000" cy="5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41" y="4701396"/>
            <a:ext cx="576000" cy="57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34710" y="5428071"/>
            <a:ext cx="21515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ванны: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йодобромные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жемчужные, травяные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хвойно-жемчужные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977" y="5428071"/>
            <a:ext cx="117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душ Шарко</a:t>
            </a:r>
          </a:p>
        </p:txBody>
      </p:sp>
    </p:spTree>
    <p:extLst>
      <p:ext uri="{BB962C8B-B14F-4D97-AF65-F5344CB8AC3E}">
        <p14:creationId xmlns:p14="http://schemas.microsoft.com/office/powerpoint/2010/main" val="312256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26" r="-161" b="23257"/>
          <a:stretch/>
        </p:blipFill>
        <p:spPr>
          <a:xfrm>
            <a:off x="2913" y="3038"/>
            <a:ext cx="12189087" cy="3743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8996" y="5006757"/>
            <a:ext cx="249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73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физиотерапевтических аппарата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458" y="3271184"/>
            <a:ext cx="6848854" cy="730546"/>
          </a:xfrm>
          <a:prstGeom prst="rect">
            <a:avLst/>
          </a:prstGeom>
          <a:solidFill>
            <a:srgbClr val="2AB6E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6457" y="3322041"/>
            <a:ext cx="686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Физиотерапевтическое отделение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444" y="5007656"/>
            <a:ext cx="216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электромиостимуляции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9268" y="5007655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грязелечение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60231" y="5007654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электрофорез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3432" y="5007654"/>
            <a:ext cx="166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рефлексотерапия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34" y="4467655"/>
            <a:ext cx="540002" cy="5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3" y="4467656"/>
            <a:ext cx="540000" cy="5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08" y="4351672"/>
            <a:ext cx="655982" cy="6559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87525" y="5004022"/>
            <a:ext cx="52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КУФ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3953" y="6237486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ингаляции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1228" y="6234405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галокамера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36" y="4471896"/>
            <a:ext cx="502581" cy="502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40" y="4486424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40" y="5693672"/>
            <a:ext cx="502581" cy="5025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62" y="4521932"/>
            <a:ext cx="504000" cy="504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90" y="5663636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Овал 63"/>
          <p:cNvSpPr/>
          <p:nvPr/>
        </p:nvSpPr>
        <p:spPr>
          <a:xfrm>
            <a:off x="9416081" y="1588976"/>
            <a:ext cx="914400" cy="914400"/>
          </a:xfrm>
          <a:prstGeom prst="ellipse">
            <a:avLst/>
          </a:prstGeom>
          <a:solidFill>
            <a:schemeClr val="bg1"/>
          </a:solidFill>
          <a:ln w="6032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val 8"/>
          <p:cNvSpPr/>
          <p:nvPr/>
        </p:nvSpPr>
        <p:spPr>
          <a:xfrm>
            <a:off x="9425282" y="3779417"/>
            <a:ext cx="923827" cy="92382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Овал 64"/>
          <p:cNvSpPr/>
          <p:nvPr/>
        </p:nvSpPr>
        <p:spPr>
          <a:xfrm>
            <a:off x="6803016" y="3759870"/>
            <a:ext cx="914400" cy="914400"/>
          </a:xfrm>
          <a:prstGeom prst="ellipse">
            <a:avLst/>
          </a:prstGeom>
          <a:solidFill>
            <a:schemeClr val="bg1"/>
          </a:solidFill>
          <a:ln w="6032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val 8"/>
          <p:cNvSpPr/>
          <p:nvPr/>
        </p:nvSpPr>
        <p:spPr>
          <a:xfrm>
            <a:off x="3784311" y="3741401"/>
            <a:ext cx="923827" cy="92382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Овал 57"/>
          <p:cNvSpPr/>
          <p:nvPr/>
        </p:nvSpPr>
        <p:spPr>
          <a:xfrm>
            <a:off x="583655" y="3756979"/>
            <a:ext cx="914400" cy="914400"/>
          </a:xfrm>
          <a:prstGeom prst="ellipse">
            <a:avLst/>
          </a:prstGeom>
          <a:solidFill>
            <a:schemeClr val="bg1"/>
          </a:solidFill>
          <a:ln w="6032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val 8"/>
          <p:cNvSpPr/>
          <p:nvPr/>
        </p:nvSpPr>
        <p:spPr>
          <a:xfrm>
            <a:off x="6782030" y="1626779"/>
            <a:ext cx="923827" cy="92382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8"/>
          <p:cNvSpPr/>
          <p:nvPr/>
        </p:nvSpPr>
        <p:spPr>
          <a:xfrm>
            <a:off x="576000" y="1571628"/>
            <a:ext cx="923827" cy="92382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425282" y="4748908"/>
            <a:ext cx="211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Возможность трансфера </a:t>
            </a:r>
          </a:p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групп от 10 человек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500371" y="83800"/>
            <a:ext cx="3220753" cy="461665"/>
          </a:xfrm>
          <a:prstGeom prst="rect">
            <a:avLst/>
          </a:prstGeom>
          <a:solidFill>
            <a:srgbClr val="2AB6E2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Наши преимущества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195" y="3953330"/>
            <a:ext cx="576000" cy="576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5" y="1742994"/>
            <a:ext cx="663490" cy="6634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3" y="1776674"/>
            <a:ext cx="540000" cy="5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91" y="3926728"/>
            <a:ext cx="576000" cy="576000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3788484" y="1588976"/>
            <a:ext cx="914400" cy="914400"/>
          </a:xfrm>
          <a:prstGeom prst="ellipse">
            <a:avLst/>
          </a:prstGeom>
          <a:solidFill>
            <a:schemeClr val="bg1"/>
          </a:solidFill>
          <a:ln w="6032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Group 17"/>
          <p:cNvGrpSpPr>
            <a:grpSpLocks noChangeAspect="1"/>
          </p:cNvGrpSpPr>
          <p:nvPr/>
        </p:nvGrpSpPr>
        <p:grpSpPr>
          <a:xfrm>
            <a:off x="3989044" y="1763541"/>
            <a:ext cx="504031" cy="540000"/>
            <a:chOff x="9217025" y="1244600"/>
            <a:chExt cx="403225" cy="439738"/>
          </a:xfrm>
          <a:solidFill>
            <a:schemeClr val="bg2">
              <a:lumMod val="25000"/>
            </a:schemeClr>
          </a:solidFill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39510" y="189563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Опыт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4968" y="2547507"/>
            <a:ext cx="226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40 лет мы оказываем </a:t>
            </a:r>
          </a:p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санаторно-курортные услуги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30681" y="1858180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Услуги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8890" y="255199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Огромный перечень услуг:</a:t>
            </a:r>
          </a:p>
          <a:p>
            <a:pPr lvl="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более 600 процедур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34557" y="1861510"/>
            <a:ext cx="94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График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77522" y="2546686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7-дневный график работы: </a:t>
            </a:r>
          </a:p>
          <a:p>
            <a:pPr lvl="0"/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н-пт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07.30-20.00</a:t>
            </a:r>
          </a:p>
          <a:p>
            <a:pPr lvl="0"/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сб-вс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08.00-18.00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6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5" y="3944179"/>
            <a:ext cx="540000" cy="54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539510" y="4029141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Расположение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4968" y="4755195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Удобное </a:t>
            </a:r>
            <a:r>
              <a:rPr lang="ru-RU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расположение: </a:t>
            </a: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 маршрутов </a:t>
            </a:r>
          </a:p>
          <a:p>
            <a:pPr lvl="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городского транспорта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30681" y="401864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Цены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84311" y="4757794"/>
            <a:ext cx="23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Доступные цены при высоком</a:t>
            </a:r>
          </a:p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профессионализме врачей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61774" y="402914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Сервис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28416" y="4763615"/>
            <a:ext cx="217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Сервисное сопровождение</a:t>
            </a:r>
          </a:p>
          <a:p>
            <a:pPr lvl="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пациентов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376154" y="4029141"/>
            <a:ext cx="122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Трансфер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9" y="3880141"/>
            <a:ext cx="612000" cy="6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0001" y="1705865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3B3838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372043" y="2546686"/>
            <a:ext cx="196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Бесплатная охраняемая </a:t>
            </a:r>
          </a:p>
          <a:p>
            <a:pPr lvl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парковка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376154" y="1890073"/>
            <a:ext cx="120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Парковка</a:t>
            </a:r>
          </a:p>
        </p:txBody>
      </p:sp>
    </p:spTree>
    <p:extLst>
      <p:ext uri="{BB962C8B-B14F-4D97-AF65-F5344CB8AC3E}">
        <p14:creationId xmlns:p14="http://schemas.microsoft.com/office/powerpoint/2010/main" val="33469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1" grpId="0" animBg="1"/>
      <p:bldP spid="54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413254" y="1495229"/>
            <a:ext cx="42642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Краснодар, ФМР, ул. Герцена, 267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Ост.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Бальнеолечебница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Контактный центр: (861) 201-9-201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маркетинга: +7-989-260-60-05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Менеджер по работе с ключевыми клиентами:+7-918-37-47-749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kuban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kbl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E-mail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a.stokoz@kuban-kbl.ru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Лицензия – ЛО-2301-012196 от 10 апреля 2018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2886" y="530679"/>
            <a:ext cx="162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Контакты</a:t>
            </a:r>
          </a:p>
        </p:txBody>
      </p:sp>
      <p:grpSp>
        <p:nvGrpSpPr>
          <p:cNvPr id="5" name="Group 78"/>
          <p:cNvGrpSpPr>
            <a:grpSpLocks noChangeAspect="1"/>
          </p:cNvGrpSpPr>
          <p:nvPr/>
        </p:nvGrpSpPr>
        <p:grpSpPr>
          <a:xfrm>
            <a:off x="6788458" y="2898941"/>
            <a:ext cx="339072" cy="540000"/>
            <a:chOff x="9728201" y="1546225"/>
            <a:chExt cx="214313" cy="341313"/>
          </a:xfrm>
          <a:solidFill>
            <a:srgbClr val="2AB6E2"/>
          </a:solidFill>
          <a:effectLst/>
        </p:grpSpPr>
        <p:sp>
          <p:nvSpPr>
            <p:cNvPr id="6" name="Freeform 43"/>
            <p:cNvSpPr>
              <a:spLocks noEditPoints="1"/>
            </p:cNvSpPr>
            <p:nvPr/>
          </p:nvSpPr>
          <p:spPr bwMode="auto">
            <a:xfrm>
              <a:off x="9728201" y="1546225"/>
              <a:ext cx="214313" cy="341313"/>
            </a:xfrm>
            <a:custGeom>
              <a:avLst/>
              <a:gdLst>
                <a:gd name="T0" fmla="*/ 68 w 80"/>
                <a:gd name="T1" fmla="*/ 0 h 128"/>
                <a:gd name="T2" fmla="*/ 11 w 80"/>
                <a:gd name="T3" fmla="*/ 0 h 128"/>
                <a:gd name="T4" fmla="*/ 0 w 80"/>
                <a:gd name="T5" fmla="*/ 11 h 128"/>
                <a:gd name="T6" fmla="*/ 0 w 80"/>
                <a:gd name="T7" fmla="*/ 116 h 128"/>
                <a:gd name="T8" fmla="*/ 11 w 80"/>
                <a:gd name="T9" fmla="*/ 128 h 128"/>
                <a:gd name="T10" fmla="*/ 68 w 80"/>
                <a:gd name="T11" fmla="*/ 128 h 128"/>
                <a:gd name="T12" fmla="*/ 80 w 80"/>
                <a:gd name="T13" fmla="*/ 116 h 128"/>
                <a:gd name="T14" fmla="*/ 80 w 80"/>
                <a:gd name="T15" fmla="*/ 11 h 128"/>
                <a:gd name="T16" fmla="*/ 68 w 80"/>
                <a:gd name="T17" fmla="*/ 0 h 128"/>
                <a:gd name="T18" fmla="*/ 72 w 80"/>
                <a:gd name="T19" fmla="*/ 116 h 128"/>
                <a:gd name="T20" fmla="*/ 68 w 80"/>
                <a:gd name="T21" fmla="*/ 120 h 128"/>
                <a:gd name="T22" fmla="*/ 11 w 80"/>
                <a:gd name="T23" fmla="*/ 120 h 128"/>
                <a:gd name="T24" fmla="*/ 8 w 80"/>
                <a:gd name="T25" fmla="*/ 116 h 128"/>
                <a:gd name="T26" fmla="*/ 8 w 80"/>
                <a:gd name="T27" fmla="*/ 11 h 128"/>
                <a:gd name="T28" fmla="*/ 11 w 80"/>
                <a:gd name="T29" fmla="*/ 8 h 128"/>
                <a:gd name="T30" fmla="*/ 68 w 80"/>
                <a:gd name="T31" fmla="*/ 8 h 128"/>
                <a:gd name="T32" fmla="*/ 72 w 80"/>
                <a:gd name="T33" fmla="*/ 11 h 128"/>
                <a:gd name="T34" fmla="*/ 72 w 80"/>
                <a:gd name="T35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8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4"/>
            <p:cNvSpPr>
              <a:spLocks noEditPoints="1"/>
            </p:cNvSpPr>
            <p:nvPr/>
          </p:nvSpPr>
          <p:spPr bwMode="auto">
            <a:xfrm>
              <a:off x="9771064" y="1600200"/>
              <a:ext cx="128588" cy="223838"/>
            </a:xfrm>
            <a:custGeom>
              <a:avLst/>
              <a:gdLst>
                <a:gd name="T0" fmla="*/ 40 w 48"/>
                <a:gd name="T1" fmla="*/ 0 h 84"/>
                <a:gd name="T2" fmla="*/ 7 w 48"/>
                <a:gd name="T3" fmla="*/ 0 h 84"/>
                <a:gd name="T4" fmla="*/ 7 w 48"/>
                <a:gd name="T5" fmla="*/ 0 h 84"/>
                <a:gd name="T6" fmla="*/ 7 w 48"/>
                <a:gd name="T7" fmla="*/ 0 h 84"/>
                <a:gd name="T8" fmla="*/ 0 w 48"/>
                <a:gd name="T9" fmla="*/ 7 h 84"/>
                <a:gd name="T10" fmla="*/ 0 w 48"/>
                <a:gd name="T11" fmla="*/ 76 h 84"/>
                <a:gd name="T12" fmla="*/ 7 w 48"/>
                <a:gd name="T13" fmla="*/ 84 h 84"/>
                <a:gd name="T14" fmla="*/ 40 w 48"/>
                <a:gd name="T15" fmla="*/ 84 h 84"/>
                <a:gd name="T16" fmla="*/ 48 w 48"/>
                <a:gd name="T17" fmla="*/ 76 h 84"/>
                <a:gd name="T18" fmla="*/ 48 w 48"/>
                <a:gd name="T19" fmla="*/ 7 h 84"/>
                <a:gd name="T20" fmla="*/ 40 w 48"/>
                <a:gd name="T21" fmla="*/ 0 h 84"/>
                <a:gd name="T22" fmla="*/ 44 w 48"/>
                <a:gd name="T23" fmla="*/ 76 h 84"/>
                <a:gd name="T24" fmla="*/ 40 w 48"/>
                <a:gd name="T25" fmla="*/ 80 h 84"/>
                <a:gd name="T26" fmla="*/ 7 w 48"/>
                <a:gd name="T27" fmla="*/ 80 h 84"/>
                <a:gd name="T28" fmla="*/ 4 w 48"/>
                <a:gd name="T29" fmla="*/ 76 h 84"/>
                <a:gd name="T30" fmla="*/ 4 w 48"/>
                <a:gd name="T31" fmla="*/ 7 h 84"/>
                <a:gd name="T32" fmla="*/ 7 w 48"/>
                <a:gd name="T33" fmla="*/ 4 h 84"/>
                <a:gd name="T34" fmla="*/ 40 w 48"/>
                <a:gd name="T35" fmla="*/ 4 h 84"/>
                <a:gd name="T36" fmla="*/ 44 w 48"/>
                <a:gd name="T37" fmla="*/ 7 h 84"/>
                <a:gd name="T38" fmla="*/ 44 w 48"/>
                <a:gd name="T3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84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9813926" y="1577975"/>
              <a:ext cx="42863" cy="11113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46"/>
            <p:cNvSpPr>
              <a:spLocks noChangeArrowheads="1"/>
            </p:cNvSpPr>
            <p:nvPr/>
          </p:nvSpPr>
          <p:spPr bwMode="auto">
            <a:xfrm>
              <a:off x="9825039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" name="Freeform 171"/>
          <p:cNvSpPr>
            <a:spLocks noChangeAspect="1" noEditPoints="1"/>
          </p:cNvSpPr>
          <p:nvPr/>
        </p:nvSpPr>
        <p:spPr bwMode="auto">
          <a:xfrm>
            <a:off x="6746969" y="4330725"/>
            <a:ext cx="540000" cy="540000"/>
          </a:xfrm>
          <a:custGeom>
            <a:avLst/>
            <a:gdLst>
              <a:gd name="T0" fmla="*/ 0 w 136"/>
              <a:gd name="T1" fmla="*/ 68 h 136"/>
              <a:gd name="T2" fmla="*/ 136 w 136"/>
              <a:gd name="T3" fmla="*/ 68 h 136"/>
              <a:gd name="T4" fmla="*/ 63 w 136"/>
              <a:gd name="T5" fmla="*/ 40 h 136"/>
              <a:gd name="T6" fmla="*/ 63 w 136"/>
              <a:gd name="T7" fmla="*/ 12 h 136"/>
              <a:gd name="T8" fmla="*/ 63 w 136"/>
              <a:gd name="T9" fmla="*/ 51 h 136"/>
              <a:gd name="T10" fmla="*/ 41 w 136"/>
              <a:gd name="T11" fmla="*/ 63 h 136"/>
              <a:gd name="T12" fmla="*/ 63 w 136"/>
              <a:gd name="T13" fmla="*/ 51 h 136"/>
              <a:gd name="T14" fmla="*/ 63 w 136"/>
              <a:gd name="T15" fmla="*/ 86 h 136"/>
              <a:gd name="T16" fmla="*/ 41 w 136"/>
              <a:gd name="T17" fmla="*/ 73 h 136"/>
              <a:gd name="T18" fmla="*/ 63 w 136"/>
              <a:gd name="T19" fmla="*/ 96 h 136"/>
              <a:gd name="T20" fmla="*/ 45 w 136"/>
              <a:gd name="T21" fmla="*/ 100 h 136"/>
              <a:gd name="T22" fmla="*/ 74 w 136"/>
              <a:gd name="T23" fmla="*/ 96 h 136"/>
              <a:gd name="T24" fmla="*/ 74 w 136"/>
              <a:gd name="T25" fmla="*/ 124 h 136"/>
              <a:gd name="T26" fmla="*/ 74 w 136"/>
              <a:gd name="T27" fmla="*/ 86 h 136"/>
              <a:gd name="T28" fmla="*/ 96 w 136"/>
              <a:gd name="T29" fmla="*/ 73 h 136"/>
              <a:gd name="T30" fmla="*/ 74 w 136"/>
              <a:gd name="T31" fmla="*/ 86 h 136"/>
              <a:gd name="T32" fmla="*/ 74 w 136"/>
              <a:gd name="T33" fmla="*/ 51 h 136"/>
              <a:gd name="T34" fmla="*/ 96 w 136"/>
              <a:gd name="T35" fmla="*/ 63 h 136"/>
              <a:gd name="T36" fmla="*/ 74 w 136"/>
              <a:gd name="T37" fmla="*/ 40 h 136"/>
              <a:gd name="T38" fmla="*/ 92 w 136"/>
              <a:gd name="T39" fmla="*/ 36 h 136"/>
              <a:gd name="T40" fmla="*/ 94 w 136"/>
              <a:gd name="T41" fmla="*/ 16 h 136"/>
              <a:gd name="T42" fmla="*/ 101 w 136"/>
              <a:gd name="T43" fmla="*/ 31 h 136"/>
              <a:gd name="T44" fmla="*/ 36 w 136"/>
              <a:gd name="T45" fmla="*/ 31 h 136"/>
              <a:gd name="T46" fmla="*/ 43 w 136"/>
              <a:gd name="T47" fmla="*/ 16 h 136"/>
              <a:gd name="T48" fmla="*/ 33 w 136"/>
              <a:gd name="T49" fmla="*/ 42 h 136"/>
              <a:gd name="T50" fmla="*/ 11 w 136"/>
              <a:gd name="T51" fmla="*/ 63 h 136"/>
              <a:gd name="T52" fmla="*/ 33 w 136"/>
              <a:gd name="T53" fmla="*/ 42 h 136"/>
              <a:gd name="T54" fmla="*/ 33 w 136"/>
              <a:gd name="T55" fmla="*/ 95 h 136"/>
              <a:gd name="T56" fmla="*/ 11 w 136"/>
              <a:gd name="T57" fmla="*/ 73 h 136"/>
              <a:gd name="T58" fmla="*/ 36 w 136"/>
              <a:gd name="T59" fmla="*/ 105 h 136"/>
              <a:gd name="T60" fmla="*/ 29 w 136"/>
              <a:gd name="T61" fmla="*/ 110 h 136"/>
              <a:gd name="T62" fmla="*/ 101 w 136"/>
              <a:gd name="T63" fmla="*/ 105 h 136"/>
              <a:gd name="T64" fmla="*/ 94 w 136"/>
              <a:gd name="T65" fmla="*/ 120 h 136"/>
              <a:gd name="T66" fmla="*/ 104 w 136"/>
              <a:gd name="T67" fmla="*/ 95 h 136"/>
              <a:gd name="T68" fmla="*/ 126 w 136"/>
              <a:gd name="T69" fmla="*/ 73 h 136"/>
              <a:gd name="T70" fmla="*/ 104 w 136"/>
              <a:gd name="T71" fmla="*/ 95 h 136"/>
              <a:gd name="T72" fmla="*/ 104 w 136"/>
              <a:gd name="T73" fmla="*/ 42 h 136"/>
              <a:gd name="T74" fmla="*/ 126 w 136"/>
              <a:gd name="T75" fmla="*/ 6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36">
                <a:moveTo>
                  <a:pt x="68" y="0"/>
                </a:moveTo>
                <a:cubicBezTo>
                  <a:pt x="31" y="0"/>
                  <a:pt x="0" y="30"/>
                  <a:pt x="0" y="68"/>
                </a:cubicBezTo>
                <a:cubicBezTo>
                  <a:pt x="0" y="105"/>
                  <a:pt x="31" y="136"/>
                  <a:pt x="68" y="136"/>
                </a:cubicBezTo>
                <a:cubicBezTo>
                  <a:pt x="106" y="136"/>
                  <a:pt x="136" y="105"/>
                  <a:pt x="136" y="68"/>
                </a:cubicBezTo>
                <a:cubicBezTo>
                  <a:pt x="136" y="30"/>
                  <a:pt x="106" y="0"/>
                  <a:pt x="68" y="0"/>
                </a:cubicBezTo>
                <a:close/>
                <a:moveTo>
                  <a:pt x="63" y="40"/>
                </a:moveTo>
                <a:cubicBezTo>
                  <a:pt x="57" y="40"/>
                  <a:pt x="51" y="38"/>
                  <a:pt x="45" y="36"/>
                </a:cubicBezTo>
                <a:cubicBezTo>
                  <a:pt x="49" y="23"/>
                  <a:pt x="56" y="15"/>
                  <a:pt x="63" y="12"/>
                </a:cubicBezTo>
                <a:lnTo>
                  <a:pt x="63" y="40"/>
                </a:lnTo>
                <a:close/>
                <a:moveTo>
                  <a:pt x="63" y="51"/>
                </a:moveTo>
                <a:cubicBezTo>
                  <a:pt x="63" y="63"/>
                  <a:pt x="63" y="63"/>
                  <a:pt x="63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57"/>
                  <a:pt x="41" y="51"/>
                  <a:pt x="43" y="46"/>
                </a:cubicBezTo>
                <a:cubicBezTo>
                  <a:pt x="49" y="49"/>
                  <a:pt x="56" y="50"/>
                  <a:pt x="63" y="51"/>
                </a:cubicBezTo>
                <a:close/>
                <a:moveTo>
                  <a:pt x="63" y="73"/>
                </a:moveTo>
                <a:cubicBezTo>
                  <a:pt x="63" y="86"/>
                  <a:pt x="63" y="86"/>
                  <a:pt x="63" y="86"/>
                </a:cubicBezTo>
                <a:cubicBezTo>
                  <a:pt x="56" y="86"/>
                  <a:pt x="49" y="88"/>
                  <a:pt x="43" y="90"/>
                </a:cubicBezTo>
                <a:cubicBezTo>
                  <a:pt x="42" y="85"/>
                  <a:pt x="41" y="79"/>
                  <a:pt x="41" y="73"/>
                </a:cubicBezTo>
                <a:lnTo>
                  <a:pt x="63" y="73"/>
                </a:lnTo>
                <a:close/>
                <a:moveTo>
                  <a:pt x="63" y="96"/>
                </a:moveTo>
                <a:cubicBezTo>
                  <a:pt x="63" y="124"/>
                  <a:pt x="63" y="124"/>
                  <a:pt x="63" y="124"/>
                </a:cubicBezTo>
                <a:cubicBezTo>
                  <a:pt x="56" y="121"/>
                  <a:pt x="50" y="113"/>
                  <a:pt x="45" y="100"/>
                </a:cubicBezTo>
                <a:cubicBezTo>
                  <a:pt x="51" y="98"/>
                  <a:pt x="57" y="97"/>
                  <a:pt x="63" y="96"/>
                </a:cubicBezTo>
                <a:close/>
                <a:moveTo>
                  <a:pt x="74" y="96"/>
                </a:moveTo>
                <a:cubicBezTo>
                  <a:pt x="80" y="97"/>
                  <a:pt x="86" y="98"/>
                  <a:pt x="91" y="100"/>
                </a:cubicBezTo>
                <a:cubicBezTo>
                  <a:pt x="87" y="113"/>
                  <a:pt x="80" y="121"/>
                  <a:pt x="74" y="124"/>
                </a:cubicBezTo>
                <a:lnTo>
                  <a:pt x="74" y="96"/>
                </a:lnTo>
                <a:close/>
                <a:moveTo>
                  <a:pt x="74" y="86"/>
                </a:moveTo>
                <a:cubicBezTo>
                  <a:pt x="74" y="73"/>
                  <a:pt x="74" y="73"/>
                  <a:pt x="74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9"/>
                  <a:pt x="95" y="85"/>
                  <a:pt x="94" y="90"/>
                </a:cubicBezTo>
                <a:cubicBezTo>
                  <a:pt x="87" y="88"/>
                  <a:pt x="81" y="86"/>
                  <a:pt x="74" y="86"/>
                </a:cubicBezTo>
                <a:close/>
                <a:moveTo>
                  <a:pt x="74" y="63"/>
                </a:moveTo>
                <a:cubicBezTo>
                  <a:pt x="74" y="51"/>
                  <a:pt x="74" y="51"/>
                  <a:pt x="74" y="51"/>
                </a:cubicBezTo>
                <a:cubicBezTo>
                  <a:pt x="81" y="50"/>
                  <a:pt x="88" y="49"/>
                  <a:pt x="94" y="46"/>
                </a:cubicBezTo>
                <a:cubicBezTo>
                  <a:pt x="95" y="51"/>
                  <a:pt x="96" y="57"/>
                  <a:pt x="96" y="63"/>
                </a:cubicBezTo>
                <a:lnTo>
                  <a:pt x="74" y="63"/>
                </a:lnTo>
                <a:close/>
                <a:moveTo>
                  <a:pt x="74" y="40"/>
                </a:moveTo>
                <a:cubicBezTo>
                  <a:pt x="74" y="12"/>
                  <a:pt x="74" y="12"/>
                  <a:pt x="74" y="12"/>
                </a:cubicBezTo>
                <a:cubicBezTo>
                  <a:pt x="81" y="15"/>
                  <a:pt x="87" y="23"/>
                  <a:pt x="92" y="36"/>
                </a:cubicBezTo>
                <a:cubicBezTo>
                  <a:pt x="86" y="38"/>
                  <a:pt x="80" y="40"/>
                  <a:pt x="74" y="40"/>
                </a:cubicBezTo>
                <a:close/>
                <a:moveTo>
                  <a:pt x="94" y="16"/>
                </a:moveTo>
                <a:cubicBezTo>
                  <a:pt x="99" y="19"/>
                  <a:pt x="104" y="22"/>
                  <a:pt x="108" y="26"/>
                </a:cubicBezTo>
                <a:cubicBezTo>
                  <a:pt x="106" y="28"/>
                  <a:pt x="103" y="30"/>
                  <a:pt x="101" y="31"/>
                </a:cubicBezTo>
                <a:cubicBezTo>
                  <a:pt x="99" y="26"/>
                  <a:pt x="97" y="21"/>
                  <a:pt x="94" y="16"/>
                </a:cubicBezTo>
                <a:close/>
                <a:moveTo>
                  <a:pt x="36" y="31"/>
                </a:moveTo>
                <a:cubicBezTo>
                  <a:pt x="33" y="30"/>
                  <a:pt x="31" y="28"/>
                  <a:pt x="29" y="26"/>
                </a:cubicBezTo>
                <a:cubicBezTo>
                  <a:pt x="33" y="22"/>
                  <a:pt x="38" y="19"/>
                  <a:pt x="43" y="16"/>
                </a:cubicBezTo>
                <a:cubicBezTo>
                  <a:pt x="40" y="21"/>
                  <a:pt x="38" y="26"/>
                  <a:pt x="36" y="31"/>
                </a:cubicBezTo>
                <a:close/>
                <a:moveTo>
                  <a:pt x="33" y="42"/>
                </a:moveTo>
                <a:cubicBezTo>
                  <a:pt x="31" y="48"/>
                  <a:pt x="30" y="55"/>
                  <a:pt x="30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52"/>
                  <a:pt x="16" y="43"/>
                  <a:pt x="22" y="34"/>
                </a:cubicBezTo>
                <a:cubicBezTo>
                  <a:pt x="25" y="37"/>
                  <a:pt x="29" y="40"/>
                  <a:pt x="33" y="42"/>
                </a:cubicBezTo>
                <a:close/>
                <a:moveTo>
                  <a:pt x="30" y="73"/>
                </a:moveTo>
                <a:cubicBezTo>
                  <a:pt x="30" y="81"/>
                  <a:pt x="31" y="88"/>
                  <a:pt x="33" y="95"/>
                </a:cubicBezTo>
                <a:cubicBezTo>
                  <a:pt x="29" y="97"/>
                  <a:pt x="25" y="99"/>
                  <a:pt x="22" y="102"/>
                </a:cubicBezTo>
                <a:cubicBezTo>
                  <a:pt x="16" y="94"/>
                  <a:pt x="12" y="84"/>
                  <a:pt x="11" y="73"/>
                </a:cubicBezTo>
                <a:lnTo>
                  <a:pt x="30" y="73"/>
                </a:lnTo>
                <a:close/>
                <a:moveTo>
                  <a:pt x="36" y="105"/>
                </a:moveTo>
                <a:cubicBezTo>
                  <a:pt x="38" y="110"/>
                  <a:pt x="40" y="115"/>
                  <a:pt x="43" y="120"/>
                </a:cubicBezTo>
                <a:cubicBezTo>
                  <a:pt x="38" y="117"/>
                  <a:pt x="33" y="114"/>
                  <a:pt x="29" y="110"/>
                </a:cubicBezTo>
                <a:cubicBezTo>
                  <a:pt x="31" y="108"/>
                  <a:pt x="34" y="106"/>
                  <a:pt x="36" y="105"/>
                </a:cubicBezTo>
                <a:close/>
                <a:moveTo>
                  <a:pt x="101" y="105"/>
                </a:moveTo>
                <a:cubicBezTo>
                  <a:pt x="103" y="106"/>
                  <a:pt x="106" y="108"/>
                  <a:pt x="108" y="110"/>
                </a:cubicBezTo>
                <a:cubicBezTo>
                  <a:pt x="104" y="114"/>
                  <a:pt x="99" y="117"/>
                  <a:pt x="94" y="120"/>
                </a:cubicBezTo>
                <a:cubicBezTo>
                  <a:pt x="96" y="115"/>
                  <a:pt x="99" y="110"/>
                  <a:pt x="101" y="105"/>
                </a:cubicBezTo>
                <a:close/>
                <a:moveTo>
                  <a:pt x="104" y="95"/>
                </a:moveTo>
                <a:cubicBezTo>
                  <a:pt x="105" y="88"/>
                  <a:pt x="106" y="81"/>
                  <a:pt x="107" y="73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84"/>
                  <a:pt x="121" y="94"/>
                  <a:pt x="115" y="102"/>
                </a:cubicBezTo>
                <a:cubicBezTo>
                  <a:pt x="111" y="99"/>
                  <a:pt x="108" y="97"/>
                  <a:pt x="104" y="95"/>
                </a:cubicBezTo>
                <a:close/>
                <a:moveTo>
                  <a:pt x="107" y="63"/>
                </a:moveTo>
                <a:cubicBezTo>
                  <a:pt x="106" y="55"/>
                  <a:pt x="105" y="48"/>
                  <a:pt x="104" y="42"/>
                </a:cubicBezTo>
                <a:cubicBezTo>
                  <a:pt x="108" y="40"/>
                  <a:pt x="112" y="37"/>
                  <a:pt x="115" y="34"/>
                </a:cubicBezTo>
                <a:cubicBezTo>
                  <a:pt x="121" y="43"/>
                  <a:pt x="125" y="52"/>
                  <a:pt x="126" y="63"/>
                </a:cubicBezTo>
                <a:lnTo>
                  <a:pt x="107" y="63"/>
                </a:lnTo>
                <a:close/>
              </a:path>
            </a:pathLst>
          </a:custGeom>
          <a:solidFill>
            <a:srgbClr val="2AB6E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3"/>
          <p:cNvSpPr>
            <a:spLocks noChangeAspect="1" noEditPoints="1"/>
          </p:cNvSpPr>
          <p:nvPr/>
        </p:nvSpPr>
        <p:spPr bwMode="auto">
          <a:xfrm>
            <a:off x="6765168" y="1509576"/>
            <a:ext cx="370348" cy="540000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2AB6E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-243" r="14385" b="243"/>
          <a:stretch/>
        </p:blipFill>
        <p:spPr>
          <a:xfrm rot="5400000">
            <a:off x="-351977" y="351978"/>
            <a:ext cx="6872992" cy="6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3657" r="24836"/>
          <a:stretch/>
        </p:blipFill>
        <p:spPr>
          <a:xfrm>
            <a:off x="422787" y="737422"/>
            <a:ext cx="5378246" cy="5381078"/>
          </a:xfrm>
          <a:prstGeom prst="rect">
            <a:avLst/>
          </a:prstGeom>
          <a:ln w="76200">
            <a:noFill/>
          </a:ln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04627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4723" y="0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0748" y="1471862"/>
            <a:ext cx="5442283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Лечебный комплекс включает в себя возможность получения амбулаторно-поликлинической помощи, прохождение диагностических процедур и получение </a:t>
            </a:r>
            <a:r>
              <a:rPr lang="ru-RU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бальнео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и физиотерапии при лечении целого ряда заболеваний.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Виды прохождения лечения: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АМБУЛАТОРНО  </a:t>
            </a: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ПРОЖИВАНИЕМ</a:t>
            </a:r>
          </a:p>
        </p:txBody>
      </p:sp>
    </p:spTree>
    <p:extLst>
      <p:ext uri="{BB962C8B-B14F-4D97-AF65-F5344CB8AC3E}">
        <p14:creationId xmlns:p14="http://schemas.microsoft.com/office/powerpoint/2010/main" val="306884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73626" y="314632"/>
            <a:ext cx="11474245" cy="6361471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62860" y="88491"/>
            <a:ext cx="4895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Прием ведут  врачи следующих специальностей:</a:t>
            </a:r>
          </a:p>
        </p:txBody>
      </p:sp>
      <p:grpSp>
        <p:nvGrpSpPr>
          <p:cNvPr id="8" name="Group 672"/>
          <p:cNvGrpSpPr/>
          <p:nvPr/>
        </p:nvGrpSpPr>
        <p:grpSpPr>
          <a:xfrm>
            <a:off x="2300185" y="4738355"/>
            <a:ext cx="1890142" cy="1893451"/>
            <a:chOff x="0" y="0"/>
            <a:chExt cx="1890141" cy="1893447"/>
          </a:xfrm>
          <a:solidFill>
            <a:srgbClr val="0060AC"/>
          </a:solidFill>
        </p:grpSpPr>
        <p:sp>
          <p:nvSpPr>
            <p:cNvPr id="12" name="Shape 670"/>
            <p:cNvSpPr/>
            <p:nvPr/>
          </p:nvSpPr>
          <p:spPr>
            <a:xfrm>
              <a:off x="0" y="1197181"/>
              <a:ext cx="1890142" cy="69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5896" y="17827"/>
                  </a:moveTo>
                  <a:lnTo>
                    <a:pt x="5106" y="17755"/>
                  </a:lnTo>
                  <a:lnTo>
                    <a:pt x="5124" y="12541"/>
                  </a:lnTo>
                  <a:cubicBezTo>
                    <a:pt x="5128" y="11209"/>
                    <a:pt x="5360" y="10010"/>
                    <a:pt x="5728" y="9242"/>
                  </a:cubicBezTo>
                  <a:cubicBezTo>
                    <a:pt x="6082" y="8503"/>
                    <a:pt x="6541" y="8206"/>
                    <a:pt x="7013" y="8311"/>
                  </a:cubicBezTo>
                  <a:cubicBezTo>
                    <a:pt x="7415" y="8401"/>
                    <a:pt x="7792" y="8779"/>
                    <a:pt x="8074" y="9483"/>
                  </a:cubicBezTo>
                  <a:cubicBezTo>
                    <a:pt x="8381" y="10248"/>
                    <a:pt x="8560" y="11355"/>
                    <a:pt x="8544" y="12541"/>
                  </a:cubicBezTo>
                  <a:lnTo>
                    <a:pt x="8544" y="17844"/>
                  </a:lnTo>
                  <a:lnTo>
                    <a:pt x="7844" y="17844"/>
                  </a:lnTo>
                  <a:cubicBezTo>
                    <a:pt x="7679" y="17841"/>
                    <a:pt x="7549" y="18223"/>
                    <a:pt x="7563" y="18670"/>
                  </a:cubicBezTo>
                  <a:cubicBezTo>
                    <a:pt x="7575" y="19064"/>
                    <a:pt x="7698" y="19365"/>
                    <a:pt x="7844" y="19354"/>
                  </a:cubicBezTo>
                  <a:lnTo>
                    <a:pt x="9068" y="19354"/>
                  </a:lnTo>
                  <a:lnTo>
                    <a:pt x="9041" y="12424"/>
                  </a:lnTo>
                  <a:cubicBezTo>
                    <a:pt x="9033" y="11134"/>
                    <a:pt x="8860" y="9892"/>
                    <a:pt x="8551" y="8911"/>
                  </a:cubicBezTo>
                  <a:cubicBezTo>
                    <a:pt x="8195" y="7779"/>
                    <a:pt x="7687" y="7081"/>
                    <a:pt x="7141" y="6973"/>
                  </a:cubicBezTo>
                  <a:lnTo>
                    <a:pt x="7141" y="1295"/>
                  </a:lnTo>
                  <a:lnTo>
                    <a:pt x="8098" y="207"/>
                  </a:lnTo>
                  <a:cubicBezTo>
                    <a:pt x="8496" y="2643"/>
                    <a:pt x="9321" y="4364"/>
                    <a:pt x="10289" y="4778"/>
                  </a:cubicBezTo>
                  <a:cubicBezTo>
                    <a:pt x="11631" y="5351"/>
                    <a:pt x="12945" y="3387"/>
                    <a:pt x="13486" y="0"/>
                  </a:cubicBezTo>
                  <a:lnTo>
                    <a:pt x="14575" y="1342"/>
                  </a:lnTo>
                  <a:lnTo>
                    <a:pt x="14575" y="9901"/>
                  </a:lnTo>
                  <a:cubicBezTo>
                    <a:pt x="14355" y="9988"/>
                    <a:pt x="14164" y="10284"/>
                    <a:pt x="14026" y="10709"/>
                  </a:cubicBezTo>
                  <a:cubicBezTo>
                    <a:pt x="13891" y="11122"/>
                    <a:pt x="13804" y="11664"/>
                    <a:pt x="13825" y="12246"/>
                  </a:cubicBezTo>
                  <a:cubicBezTo>
                    <a:pt x="13936" y="15348"/>
                    <a:pt x="15620" y="15184"/>
                    <a:pt x="15651" y="12067"/>
                  </a:cubicBezTo>
                  <a:cubicBezTo>
                    <a:pt x="15656" y="11530"/>
                    <a:pt x="15576" y="11042"/>
                    <a:pt x="15457" y="10657"/>
                  </a:cubicBezTo>
                  <a:cubicBezTo>
                    <a:pt x="15344" y="10293"/>
                    <a:pt x="15195" y="10012"/>
                    <a:pt x="15018" y="9859"/>
                  </a:cubicBezTo>
                  <a:lnTo>
                    <a:pt x="15050" y="1892"/>
                  </a:lnTo>
                  <a:lnTo>
                    <a:pt x="19405" y="9325"/>
                  </a:lnTo>
                  <a:cubicBezTo>
                    <a:pt x="20057" y="10377"/>
                    <a:pt x="20592" y="11896"/>
                    <a:pt x="20948" y="13719"/>
                  </a:cubicBezTo>
                  <a:cubicBezTo>
                    <a:pt x="21174" y="14879"/>
                    <a:pt x="21323" y="16127"/>
                    <a:pt x="21420" y="17396"/>
                  </a:cubicBezTo>
                  <a:cubicBezTo>
                    <a:pt x="21525" y="18770"/>
                    <a:pt x="21570" y="20181"/>
                    <a:pt x="21553" y="21600"/>
                  </a:cubicBezTo>
                  <a:lnTo>
                    <a:pt x="35" y="21600"/>
                  </a:lnTo>
                  <a:cubicBezTo>
                    <a:pt x="-30" y="20189"/>
                    <a:pt x="-4" y="18767"/>
                    <a:pt x="108" y="17395"/>
                  </a:cubicBezTo>
                  <a:cubicBezTo>
                    <a:pt x="212" y="16115"/>
                    <a:pt x="392" y="14883"/>
                    <a:pt x="636" y="13734"/>
                  </a:cubicBezTo>
                  <a:cubicBezTo>
                    <a:pt x="1089" y="11600"/>
                    <a:pt x="1735" y="9865"/>
                    <a:pt x="2475" y="8534"/>
                  </a:cubicBezTo>
                  <a:cubicBezTo>
                    <a:pt x="2832" y="7890"/>
                    <a:pt x="3213" y="7340"/>
                    <a:pt x="3587" y="6753"/>
                  </a:cubicBezTo>
                  <a:cubicBezTo>
                    <a:pt x="3934" y="6208"/>
                    <a:pt x="4275" y="5631"/>
                    <a:pt x="4612" y="5019"/>
                  </a:cubicBezTo>
                  <a:lnTo>
                    <a:pt x="6532" y="1866"/>
                  </a:lnTo>
                  <a:lnTo>
                    <a:pt x="6532" y="6995"/>
                  </a:lnTo>
                  <a:cubicBezTo>
                    <a:pt x="5987" y="7123"/>
                    <a:pt x="5483" y="7827"/>
                    <a:pt x="5127" y="8955"/>
                  </a:cubicBezTo>
                  <a:cubicBezTo>
                    <a:pt x="4806" y="9975"/>
                    <a:pt x="4628" y="11272"/>
                    <a:pt x="4626" y="12614"/>
                  </a:cubicBezTo>
                  <a:lnTo>
                    <a:pt x="4621" y="19278"/>
                  </a:lnTo>
                  <a:lnTo>
                    <a:pt x="5887" y="19351"/>
                  </a:lnTo>
                  <a:cubicBezTo>
                    <a:pt x="6006" y="19345"/>
                    <a:pt x="6109" y="19131"/>
                    <a:pt x="6142" y="18822"/>
                  </a:cubicBezTo>
                  <a:cubicBezTo>
                    <a:pt x="6192" y="18355"/>
                    <a:pt x="6074" y="17878"/>
                    <a:pt x="5896" y="1782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671"/>
            <p:cNvSpPr/>
            <p:nvPr/>
          </p:nvSpPr>
          <p:spPr>
            <a:xfrm>
              <a:off x="259412" y="-1"/>
              <a:ext cx="1379071" cy="136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extrusionOk="0">
                  <a:moveTo>
                    <a:pt x="14636" y="5381"/>
                  </a:moveTo>
                  <a:cubicBezTo>
                    <a:pt x="13702" y="6200"/>
                    <a:pt x="12582" y="6775"/>
                    <a:pt x="11375" y="7053"/>
                  </a:cubicBezTo>
                  <a:cubicBezTo>
                    <a:pt x="10542" y="7245"/>
                    <a:pt x="9689" y="7291"/>
                    <a:pt x="8841" y="7297"/>
                  </a:cubicBezTo>
                  <a:cubicBezTo>
                    <a:pt x="8099" y="7301"/>
                    <a:pt x="7354" y="7275"/>
                    <a:pt x="6608" y="7216"/>
                  </a:cubicBezTo>
                  <a:cubicBezTo>
                    <a:pt x="5836" y="8628"/>
                    <a:pt x="5511" y="10245"/>
                    <a:pt x="5677" y="11849"/>
                  </a:cubicBezTo>
                  <a:cubicBezTo>
                    <a:pt x="5858" y="13586"/>
                    <a:pt x="6603" y="15215"/>
                    <a:pt x="7798" y="16481"/>
                  </a:cubicBezTo>
                  <a:cubicBezTo>
                    <a:pt x="7785" y="16927"/>
                    <a:pt x="7717" y="17369"/>
                    <a:pt x="7597" y="17798"/>
                  </a:cubicBezTo>
                  <a:cubicBezTo>
                    <a:pt x="7476" y="18232"/>
                    <a:pt x="7303" y="18649"/>
                    <a:pt x="7081" y="19041"/>
                  </a:cubicBezTo>
                  <a:cubicBezTo>
                    <a:pt x="6481" y="19242"/>
                    <a:pt x="5895" y="19481"/>
                    <a:pt x="5326" y="19758"/>
                  </a:cubicBezTo>
                  <a:cubicBezTo>
                    <a:pt x="4766" y="20030"/>
                    <a:pt x="4225" y="20337"/>
                    <a:pt x="3685" y="20646"/>
                  </a:cubicBezTo>
                  <a:cubicBezTo>
                    <a:pt x="3192" y="20929"/>
                    <a:pt x="2700" y="21213"/>
                    <a:pt x="2209" y="21500"/>
                  </a:cubicBezTo>
                  <a:cubicBezTo>
                    <a:pt x="1723" y="21482"/>
                    <a:pt x="1248" y="21345"/>
                    <a:pt x="825" y="21103"/>
                  </a:cubicBezTo>
                  <a:cubicBezTo>
                    <a:pt x="511" y="20922"/>
                    <a:pt x="231" y="20685"/>
                    <a:pt x="0" y="20405"/>
                  </a:cubicBezTo>
                  <a:cubicBezTo>
                    <a:pt x="975" y="20609"/>
                    <a:pt x="1988" y="20319"/>
                    <a:pt x="2711" y="19628"/>
                  </a:cubicBezTo>
                  <a:cubicBezTo>
                    <a:pt x="3598" y="18781"/>
                    <a:pt x="3869" y="17649"/>
                    <a:pt x="3970" y="16449"/>
                  </a:cubicBezTo>
                  <a:cubicBezTo>
                    <a:pt x="4068" y="15280"/>
                    <a:pt x="4029" y="14005"/>
                    <a:pt x="3905" y="12789"/>
                  </a:cubicBezTo>
                  <a:cubicBezTo>
                    <a:pt x="3762" y="11379"/>
                    <a:pt x="3546" y="9974"/>
                    <a:pt x="3527" y="8556"/>
                  </a:cubicBezTo>
                  <a:cubicBezTo>
                    <a:pt x="3499" y="6508"/>
                    <a:pt x="3930" y="4488"/>
                    <a:pt x="4983" y="2934"/>
                  </a:cubicBezTo>
                  <a:cubicBezTo>
                    <a:pt x="6258" y="1052"/>
                    <a:pt x="8339" y="-60"/>
                    <a:pt x="10682" y="3"/>
                  </a:cubicBezTo>
                  <a:cubicBezTo>
                    <a:pt x="12643" y="55"/>
                    <a:pt x="14434" y="964"/>
                    <a:pt x="15611" y="2459"/>
                  </a:cubicBezTo>
                  <a:cubicBezTo>
                    <a:pt x="16988" y="4210"/>
                    <a:pt x="17349" y="6474"/>
                    <a:pt x="17479" y="8656"/>
                  </a:cubicBezTo>
                  <a:cubicBezTo>
                    <a:pt x="17553" y="9887"/>
                    <a:pt x="17561" y="11127"/>
                    <a:pt x="17547" y="12373"/>
                  </a:cubicBezTo>
                  <a:cubicBezTo>
                    <a:pt x="17533" y="13569"/>
                    <a:pt x="17525" y="14818"/>
                    <a:pt x="17609" y="15995"/>
                  </a:cubicBezTo>
                  <a:cubicBezTo>
                    <a:pt x="17687" y="17103"/>
                    <a:pt x="17861" y="18170"/>
                    <a:pt x="18537" y="19073"/>
                  </a:cubicBezTo>
                  <a:cubicBezTo>
                    <a:pt x="19255" y="20032"/>
                    <a:pt x="20412" y="20550"/>
                    <a:pt x="21600" y="20446"/>
                  </a:cubicBezTo>
                  <a:cubicBezTo>
                    <a:pt x="21355" y="20792"/>
                    <a:pt x="21024" y="21068"/>
                    <a:pt x="20640" y="21246"/>
                  </a:cubicBezTo>
                  <a:cubicBezTo>
                    <a:pt x="20088" y="21501"/>
                    <a:pt x="19462" y="21540"/>
                    <a:pt x="18882" y="21355"/>
                  </a:cubicBezTo>
                  <a:cubicBezTo>
                    <a:pt x="18162" y="20842"/>
                    <a:pt x="17411" y="20374"/>
                    <a:pt x="16634" y="19955"/>
                  </a:cubicBezTo>
                  <a:cubicBezTo>
                    <a:pt x="15935" y="19578"/>
                    <a:pt x="15217" y="19240"/>
                    <a:pt x="14481" y="18943"/>
                  </a:cubicBezTo>
                  <a:cubicBezTo>
                    <a:pt x="14223" y="18538"/>
                    <a:pt x="14023" y="18098"/>
                    <a:pt x="13889" y="17636"/>
                  </a:cubicBezTo>
                  <a:cubicBezTo>
                    <a:pt x="13777" y="17253"/>
                    <a:pt x="13711" y="16859"/>
                    <a:pt x="13692" y="16460"/>
                  </a:cubicBezTo>
                  <a:cubicBezTo>
                    <a:pt x="15114" y="15187"/>
                    <a:pt x="16040" y="13445"/>
                    <a:pt x="16303" y="11547"/>
                  </a:cubicBezTo>
                  <a:cubicBezTo>
                    <a:pt x="16608" y="9348"/>
                    <a:pt x="16005" y="7120"/>
                    <a:pt x="14636" y="538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5" name="Group 681"/>
          <p:cNvGrpSpPr/>
          <p:nvPr/>
        </p:nvGrpSpPr>
        <p:grpSpPr>
          <a:xfrm>
            <a:off x="4953488" y="4550379"/>
            <a:ext cx="1890142" cy="2081428"/>
            <a:chOff x="0" y="0"/>
            <a:chExt cx="1890141" cy="2081424"/>
          </a:xfrm>
        </p:grpSpPr>
        <p:sp>
          <p:nvSpPr>
            <p:cNvPr id="19" name="Shape 677"/>
            <p:cNvSpPr/>
            <p:nvPr/>
          </p:nvSpPr>
          <p:spPr>
            <a:xfrm>
              <a:off x="0" y="1385158"/>
              <a:ext cx="1890142" cy="69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5896" y="17827"/>
                  </a:moveTo>
                  <a:lnTo>
                    <a:pt x="5106" y="17755"/>
                  </a:lnTo>
                  <a:lnTo>
                    <a:pt x="5124" y="12541"/>
                  </a:lnTo>
                  <a:cubicBezTo>
                    <a:pt x="5128" y="11209"/>
                    <a:pt x="5360" y="10010"/>
                    <a:pt x="5728" y="9242"/>
                  </a:cubicBezTo>
                  <a:cubicBezTo>
                    <a:pt x="6082" y="8503"/>
                    <a:pt x="6541" y="8206"/>
                    <a:pt x="7013" y="8311"/>
                  </a:cubicBezTo>
                  <a:cubicBezTo>
                    <a:pt x="7415" y="8401"/>
                    <a:pt x="7792" y="8779"/>
                    <a:pt x="8074" y="9483"/>
                  </a:cubicBezTo>
                  <a:cubicBezTo>
                    <a:pt x="8381" y="10248"/>
                    <a:pt x="8560" y="11355"/>
                    <a:pt x="8544" y="12541"/>
                  </a:cubicBezTo>
                  <a:lnTo>
                    <a:pt x="8544" y="17844"/>
                  </a:lnTo>
                  <a:lnTo>
                    <a:pt x="7844" y="17844"/>
                  </a:lnTo>
                  <a:cubicBezTo>
                    <a:pt x="7679" y="17841"/>
                    <a:pt x="7549" y="18223"/>
                    <a:pt x="7563" y="18670"/>
                  </a:cubicBezTo>
                  <a:cubicBezTo>
                    <a:pt x="7575" y="19064"/>
                    <a:pt x="7698" y="19365"/>
                    <a:pt x="7844" y="19354"/>
                  </a:cubicBezTo>
                  <a:lnTo>
                    <a:pt x="9068" y="19354"/>
                  </a:lnTo>
                  <a:lnTo>
                    <a:pt x="9041" y="12424"/>
                  </a:lnTo>
                  <a:cubicBezTo>
                    <a:pt x="9033" y="11134"/>
                    <a:pt x="8860" y="9892"/>
                    <a:pt x="8551" y="8911"/>
                  </a:cubicBezTo>
                  <a:cubicBezTo>
                    <a:pt x="8195" y="7779"/>
                    <a:pt x="7687" y="7081"/>
                    <a:pt x="7141" y="6973"/>
                  </a:cubicBezTo>
                  <a:lnTo>
                    <a:pt x="7141" y="1295"/>
                  </a:lnTo>
                  <a:lnTo>
                    <a:pt x="8098" y="207"/>
                  </a:lnTo>
                  <a:cubicBezTo>
                    <a:pt x="8496" y="2643"/>
                    <a:pt x="9321" y="4364"/>
                    <a:pt x="10289" y="4778"/>
                  </a:cubicBezTo>
                  <a:cubicBezTo>
                    <a:pt x="11631" y="5351"/>
                    <a:pt x="12945" y="3387"/>
                    <a:pt x="13486" y="0"/>
                  </a:cubicBezTo>
                  <a:lnTo>
                    <a:pt x="14575" y="1342"/>
                  </a:lnTo>
                  <a:lnTo>
                    <a:pt x="14575" y="9901"/>
                  </a:lnTo>
                  <a:cubicBezTo>
                    <a:pt x="14355" y="9988"/>
                    <a:pt x="14164" y="10284"/>
                    <a:pt x="14026" y="10709"/>
                  </a:cubicBezTo>
                  <a:cubicBezTo>
                    <a:pt x="13891" y="11122"/>
                    <a:pt x="13804" y="11664"/>
                    <a:pt x="13825" y="12246"/>
                  </a:cubicBezTo>
                  <a:cubicBezTo>
                    <a:pt x="13936" y="15348"/>
                    <a:pt x="15620" y="15184"/>
                    <a:pt x="15651" y="12067"/>
                  </a:cubicBezTo>
                  <a:cubicBezTo>
                    <a:pt x="15656" y="11530"/>
                    <a:pt x="15576" y="11042"/>
                    <a:pt x="15457" y="10657"/>
                  </a:cubicBezTo>
                  <a:cubicBezTo>
                    <a:pt x="15344" y="10293"/>
                    <a:pt x="15195" y="10012"/>
                    <a:pt x="15018" y="9859"/>
                  </a:cubicBezTo>
                  <a:lnTo>
                    <a:pt x="15050" y="1892"/>
                  </a:lnTo>
                  <a:lnTo>
                    <a:pt x="19405" y="9325"/>
                  </a:lnTo>
                  <a:cubicBezTo>
                    <a:pt x="20057" y="10377"/>
                    <a:pt x="20592" y="11896"/>
                    <a:pt x="20948" y="13719"/>
                  </a:cubicBezTo>
                  <a:cubicBezTo>
                    <a:pt x="21174" y="14879"/>
                    <a:pt x="21323" y="16127"/>
                    <a:pt x="21420" y="17396"/>
                  </a:cubicBezTo>
                  <a:cubicBezTo>
                    <a:pt x="21525" y="18770"/>
                    <a:pt x="21570" y="20181"/>
                    <a:pt x="21553" y="21600"/>
                  </a:cubicBezTo>
                  <a:lnTo>
                    <a:pt x="35" y="21600"/>
                  </a:lnTo>
                  <a:cubicBezTo>
                    <a:pt x="-30" y="20189"/>
                    <a:pt x="-4" y="18767"/>
                    <a:pt x="108" y="17395"/>
                  </a:cubicBezTo>
                  <a:cubicBezTo>
                    <a:pt x="212" y="16115"/>
                    <a:pt x="392" y="14883"/>
                    <a:pt x="636" y="13734"/>
                  </a:cubicBezTo>
                  <a:cubicBezTo>
                    <a:pt x="1089" y="11600"/>
                    <a:pt x="1735" y="9865"/>
                    <a:pt x="2475" y="8534"/>
                  </a:cubicBezTo>
                  <a:cubicBezTo>
                    <a:pt x="2832" y="7890"/>
                    <a:pt x="3213" y="7340"/>
                    <a:pt x="3587" y="6753"/>
                  </a:cubicBezTo>
                  <a:cubicBezTo>
                    <a:pt x="3934" y="6208"/>
                    <a:pt x="4275" y="5631"/>
                    <a:pt x="4612" y="5019"/>
                  </a:cubicBezTo>
                  <a:lnTo>
                    <a:pt x="6532" y="1866"/>
                  </a:lnTo>
                  <a:lnTo>
                    <a:pt x="6532" y="6995"/>
                  </a:lnTo>
                  <a:cubicBezTo>
                    <a:pt x="5987" y="7123"/>
                    <a:pt x="5483" y="7827"/>
                    <a:pt x="5127" y="8955"/>
                  </a:cubicBezTo>
                  <a:cubicBezTo>
                    <a:pt x="4806" y="9975"/>
                    <a:pt x="4628" y="11272"/>
                    <a:pt x="4626" y="12614"/>
                  </a:cubicBezTo>
                  <a:lnTo>
                    <a:pt x="4621" y="19278"/>
                  </a:lnTo>
                  <a:lnTo>
                    <a:pt x="5887" y="19351"/>
                  </a:lnTo>
                  <a:cubicBezTo>
                    <a:pt x="6006" y="19345"/>
                    <a:pt x="6109" y="19131"/>
                    <a:pt x="6142" y="18822"/>
                  </a:cubicBezTo>
                  <a:cubicBezTo>
                    <a:pt x="6192" y="18355"/>
                    <a:pt x="6074" y="17878"/>
                    <a:pt x="5896" y="1782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20" name="Shape 678"/>
            <p:cNvSpPr/>
            <p:nvPr/>
          </p:nvSpPr>
          <p:spPr>
            <a:xfrm>
              <a:off x="259412" y="187977"/>
              <a:ext cx="1379072" cy="136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extrusionOk="0">
                  <a:moveTo>
                    <a:pt x="14636" y="5381"/>
                  </a:moveTo>
                  <a:cubicBezTo>
                    <a:pt x="13702" y="6200"/>
                    <a:pt x="12582" y="6775"/>
                    <a:pt x="11375" y="7053"/>
                  </a:cubicBezTo>
                  <a:cubicBezTo>
                    <a:pt x="10542" y="7245"/>
                    <a:pt x="9689" y="7291"/>
                    <a:pt x="8841" y="7297"/>
                  </a:cubicBezTo>
                  <a:cubicBezTo>
                    <a:pt x="8099" y="7301"/>
                    <a:pt x="7354" y="7275"/>
                    <a:pt x="6608" y="7216"/>
                  </a:cubicBezTo>
                  <a:cubicBezTo>
                    <a:pt x="5836" y="8628"/>
                    <a:pt x="5511" y="10245"/>
                    <a:pt x="5677" y="11849"/>
                  </a:cubicBezTo>
                  <a:cubicBezTo>
                    <a:pt x="5858" y="13586"/>
                    <a:pt x="6603" y="15215"/>
                    <a:pt x="7798" y="16481"/>
                  </a:cubicBezTo>
                  <a:cubicBezTo>
                    <a:pt x="7785" y="16927"/>
                    <a:pt x="7717" y="17369"/>
                    <a:pt x="7597" y="17798"/>
                  </a:cubicBezTo>
                  <a:cubicBezTo>
                    <a:pt x="7476" y="18232"/>
                    <a:pt x="7303" y="18649"/>
                    <a:pt x="7081" y="19041"/>
                  </a:cubicBezTo>
                  <a:cubicBezTo>
                    <a:pt x="6481" y="19242"/>
                    <a:pt x="5895" y="19481"/>
                    <a:pt x="5326" y="19758"/>
                  </a:cubicBezTo>
                  <a:cubicBezTo>
                    <a:pt x="4766" y="20030"/>
                    <a:pt x="4225" y="20337"/>
                    <a:pt x="3685" y="20646"/>
                  </a:cubicBezTo>
                  <a:cubicBezTo>
                    <a:pt x="3192" y="20929"/>
                    <a:pt x="2700" y="21213"/>
                    <a:pt x="2209" y="21500"/>
                  </a:cubicBezTo>
                  <a:cubicBezTo>
                    <a:pt x="1723" y="21482"/>
                    <a:pt x="1248" y="21345"/>
                    <a:pt x="825" y="21103"/>
                  </a:cubicBezTo>
                  <a:cubicBezTo>
                    <a:pt x="511" y="20922"/>
                    <a:pt x="231" y="20685"/>
                    <a:pt x="0" y="20405"/>
                  </a:cubicBezTo>
                  <a:cubicBezTo>
                    <a:pt x="975" y="20609"/>
                    <a:pt x="1988" y="20319"/>
                    <a:pt x="2711" y="19628"/>
                  </a:cubicBezTo>
                  <a:cubicBezTo>
                    <a:pt x="3598" y="18781"/>
                    <a:pt x="3869" y="17649"/>
                    <a:pt x="3970" y="16449"/>
                  </a:cubicBezTo>
                  <a:cubicBezTo>
                    <a:pt x="4068" y="15280"/>
                    <a:pt x="4029" y="14005"/>
                    <a:pt x="3905" y="12789"/>
                  </a:cubicBezTo>
                  <a:cubicBezTo>
                    <a:pt x="3762" y="11379"/>
                    <a:pt x="3546" y="9974"/>
                    <a:pt x="3527" y="8556"/>
                  </a:cubicBezTo>
                  <a:cubicBezTo>
                    <a:pt x="3499" y="6508"/>
                    <a:pt x="3930" y="4488"/>
                    <a:pt x="4983" y="2934"/>
                  </a:cubicBezTo>
                  <a:cubicBezTo>
                    <a:pt x="6258" y="1052"/>
                    <a:pt x="8339" y="-60"/>
                    <a:pt x="10682" y="3"/>
                  </a:cubicBezTo>
                  <a:cubicBezTo>
                    <a:pt x="12643" y="55"/>
                    <a:pt x="14434" y="964"/>
                    <a:pt x="15611" y="2459"/>
                  </a:cubicBezTo>
                  <a:cubicBezTo>
                    <a:pt x="16988" y="4210"/>
                    <a:pt x="17349" y="6474"/>
                    <a:pt x="17479" y="8656"/>
                  </a:cubicBezTo>
                  <a:cubicBezTo>
                    <a:pt x="17553" y="9887"/>
                    <a:pt x="17561" y="11127"/>
                    <a:pt x="17547" y="12373"/>
                  </a:cubicBezTo>
                  <a:cubicBezTo>
                    <a:pt x="17533" y="13569"/>
                    <a:pt x="17525" y="14818"/>
                    <a:pt x="17609" y="15995"/>
                  </a:cubicBezTo>
                  <a:cubicBezTo>
                    <a:pt x="17687" y="17103"/>
                    <a:pt x="17861" y="18170"/>
                    <a:pt x="18537" y="19073"/>
                  </a:cubicBezTo>
                  <a:cubicBezTo>
                    <a:pt x="19255" y="20032"/>
                    <a:pt x="20412" y="20550"/>
                    <a:pt x="21600" y="20446"/>
                  </a:cubicBezTo>
                  <a:cubicBezTo>
                    <a:pt x="21355" y="20792"/>
                    <a:pt x="21024" y="21068"/>
                    <a:pt x="20640" y="21246"/>
                  </a:cubicBezTo>
                  <a:cubicBezTo>
                    <a:pt x="20088" y="21501"/>
                    <a:pt x="19462" y="21540"/>
                    <a:pt x="18882" y="21355"/>
                  </a:cubicBezTo>
                  <a:cubicBezTo>
                    <a:pt x="18162" y="20842"/>
                    <a:pt x="17411" y="20374"/>
                    <a:pt x="16634" y="19955"/>
                  </a:cubicBezTo>
                  <a:cubicBezTo>
                    <a:pt x="15935" y="19578"/>
                    <a:pt x="15217" y="19240"/>
                    <a:pt x="14481" y="18943"/>
                  </a:cubicBezTo>
                  <a:cubicBezTo>
                    <a:pt x="14223" y="18538"/>
                    <a:pt x="14023" y="18098"/>
                    <a:pt x="13889" y="17636"/>
                  </a:cubicBezTo>
                  <a:cubicBezTo>
                    <a:pt x="13777" y="17253"/>
                    <a:pt x="13711" y="16859"/>
                    <a:pt x="13692" y="16460"/>
                  </a:cubicBezTo>
                  <a:cubicBezTo>
                    <a:pt x="15114" y="15187"/>
                    <a:pt x="16040" y="13445"/>
                    <a:pt x="16303" y="11547"/>
                  </a:cubicBezTo>
                  <a:cubicBezTo>
                    <a:pt x="16608" y="9348"/>
                    <a:pt x="16005" y="7120"/>
                    <a:pt x="14636" y="538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" name="Shape 679"/>
            <p:cNvSpPr/>
            <p:nvPr/>
          </p:nvSpPr>
          <p:spPr>
            <a:xfrm>
              <a:off x="507574" y="-1"/>
              <a:ext cx="838442" cy="59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0" y="21198"/>
                  </a:moveTo>
                  <a:lnTo>
                    <a:pt x="0" y="5704"/>
                  </a:lnTo>
                  <a:cubicBezTo>
                    <a:pt x="2988" y="2033"/>
                    <a:pt x="6817" y="7"/>
                    <a:pt x="10781" y="0"/>
                  </a:cubicBezTo>
                  <a:cubicBezTo>
                    <a:pt x="14758" y="-6"/>
                    <a:pt x="18602" y="2021"/>
                    <a:pt x="21600" y="5704"/>
                  </a:cubicBezTo>
                  <a:lnTo>
                    <a:pt x="21600" y="21594"/>
                  </a:lnTo>
                  <a:cubicBezTo>
                    <a:pt x="18461" y="18535"/>
                    <a:pt x="14740" y="16881"/>
                    <a:pt x="10924" y="16847"/>
                  </a:cubicBezTo>
                  <a:cubicBezTo>
                    <a:pt x="7024" y="16812"/>
                    <a:pt x="3210" y="18469"/>
                    <a:pt x="2" y="21594"/>
                  </a:cubicBezTo>
                  <a:lnTo>
                    <a:pt x="0" y="2119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22" name="Shape 680"/>
            <p:cNvSpPr/>
            <p:nvPr/>
          </p:nvSpPr>
          <p:spPr>
            <a:xfrm>
              <a:off x="829898" y="150240"/>
              <a:ext cx="193795" cy="19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81" y="6788"/>
                  </a:moveTo>
                  <a:lnTo>
                    <a:pt x="0" y="6788"/>
                  </a:lnTo>
                  <a:lnTo>
                    <a:pt x="0" y="14763"/>
                  </a:lnTo>
                  <a:lnTo>
                    <a:pt x="6860" y="14763"/>
                  </a:lnTo>
                  <a:lnTo>
                    <a:pt x="6860" y="21600"/>
                  </a:lnTo>
                  <a:lnTo>
                    <a:pt x="14750" y="21600"/>
                  </a:lnTo>
                  <a:lnTo>
                    <a:pt x="14750" y="14718"/>
                  </a:lnTo>
                  <a:lnTo>
                    <a:pt x="21600" y="14718"/>
                  </a:lnTo>
                  <a:lnTo>
                    <a:pt x="21600" y="6819"/>
                  </a:lnTo>
                  <a:lnTo>
                    <a:pt x="14719" y="6819"/>
                  </a:lnTo>
                  <a:lnTo>
                    <a:pt x="14719" y="0"/>
                  </a:lnTo>
                  <a:lnTo>
                    <a:pt x="6837" y="0"/>
                  </a:lnTo>
                  <a:lnTo>
                    <a:pt x="6881" y="678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" name="Group 687"/>
          <p:cNvGrpSpPr/>
          <p:nvPr/>
        </p:nvGrpSpPr>
        <p:grpSpPr>
          <a:xfrm>
            <a:off x="7585626" y="4718690"/>
            <a:ext cx="1890142" cy="1906221"/>
            <a:chOff x="0" y="0"/>
            <a:chExt cx="1890141" cy="190621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Shape 685"/>
            <p:cNvSpPr/>
            <p:nvPr/>
          </p:nvSpPr>
          <p:spPr>
            <a:xfrm>
              <a:off x="0" y="1209952"/>
              <a:ext cx="1890142" cy="69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5896" y="17827"/>
                  </a:moveTo>
                  <a:lnTo>
                    <a:pt x="5106" y="17755"/>
                  </a:lnTo>
                  <a:lnTo>
                    <a:pt x="5124" y="12541"/>
                  </a:lnTo>
                  <a:cubicBezTo>
                    <a:pt x="5128" y="11209"/>
                    <a:pt x="5360" y="10010"/>
                    <a:pt x="5728" y="9242"/>
                  </a:cubicBezTo>
                  <a:cubicBezTo>
                    <a:pt x="6082" y="8503"/>
                    <a:pt x="6541" y="8206"/>
                    <a:pt x="7013" y="8311"/>
                  </a:cubicBezTo>
                  <a:cubicBezTo>
                    <a:pt x="7415" y="8401"/>
                    <a:pt x="7792" y="8779"/>
                    <a:pt x="8074" y="9483"/>
                  </a:cubicBezTo>
                  <a:cubicBezTo>
                    <a:pt x="8381" y="10248"/>
                    <a:pt x="8560" y="11355"/>
                    <a:pt x="8544" y="12541"/>
                  </a:cubicBezTo>
                  <a:lnTo>
                    <a:pt x="8544" y="17844"/>
                  </a:lnTo>
                  <a:lnTo>
                    <a:pt x="7844" y="17844"/>
                  </a:lnTo>
                  <a:cubicBezTo>
                    <a:pt x="7679" y="17841"/>
                    <a:pt x="7549" y="18223"/>
                    <a:pt x="7563" y="18670"/>
                  </a:cubicBezTo>
                  <a:cubicBezTo>
                    <a:pt x="7575" y="19064"/>
                    <a:pt x="7698" y="19365"/>
                    <a:pt x="7844" y="19354"/>
                  </a:cubicBezTo>
                  <a:lnTo>
                    <a:pt x="9068" y="19354"/>
                  </a:lnTo>
                  <a:lnTo>
                    <a:pt x="9041" y="12424"/>
                  </a:lnTo>
                  <a:cubicBezTo>
                    <a:pt x="9033" y="11134"/>
                    <a:pt x="8860" y="9892"/>
                    <a:pt x="8551" y="8911"/>
                  </a:cubicBezTo>
                  <a:cubicBezTo>
                    <a:pt x="8195" y="7779"/>
                    <a:pt x="7687" y="7081"/>
                    <a:pt x="7141" y="6973"/>
                  </a:cubicBezTo>
                  <a:lnTo>
                    <a:pt x="7141" y="1295"/>
                  </a:lnTo>
                  <a:lnTo>
                    <a:pt x="8098" y="207"/>
                  </a:lnTo>
                  <a:cubicBezTo>
                    <a:pt x="8496" y="2643"/>
                    <a:pt x="9321" y="4364"/>
                    <a:pt x="10289" y="4778"/>
                  </a:cubicBezTo>
                  <a:cubicBezTo>
                    <a:pt x="11631" y="5351"/>
                    <a:pt x="12945" y="3387"/>
                    <a:pt x="13486" y="0"/>
                  </a:cubicBezTo>
                  <a:lnTo>
                    <a:pt x="14575" y="1342"/>
                  </a:lnTo>
                  <a:lnTo>
                    <a:pt x="14575" y="9901"/>
                  </a:lnTo>
                  <a:cubicBezTo>
                    <a:pt x="14355" y="9988"/>
                    <a:pt x="14164" y="10284"/>
                    <a:pt x="14026" y="10709"/>
                  </a:cubicBezTo>
                  <a:cubicBezTo>
                    <a:pt x="13891" y="11122"/>
                    <a:pt x="13804" y="11664"/>
                    <a:pt x="13825" y="12246"/>
                  </a:cubicBezTo>
                  <a:cubicBezTo>
                    <a:pt x="13936" y="15348"/>
                    <a:pt x="15620" y="15184"/>
                    <a:pt x="15651" y="12067"/>
                  </a:cubicBezTo>
                  <a:cubicBezTo>
                    <a:pt x="15656" y="11530"/>
                    <a:pt x="15576" y="11042"/>
                    <a:pt x="15457" y="10657"/>
                  </a:cubicBezTo>
                  <a:cubicBezTo>
                    <a:pt x="15344" y="10293"/>
                    <a:pt x="15195" y="10012"/>
                    <a:pt x="15018" y="9859"/>
                  </a:cubicBezTo>
                  <a:lnTo>
                    <a:pt x="15050" y="1892"/>
                  </a:lnTo>
                  <a:lnTo>
                    <a:pt x="19405" y="9325"/>
                  </a:lnTo>
                  <a:cubicBezTo>
                    <a:pt x="20057" y="10377"/>
                    <a:pt x="20592" y="11896"/>
                    <a:pt x="20948" y="13719"/>
                  </a:cubicBezTo>
                  <a:cubicBezTo>
                    <a:pt x="21174" y="14879"/>
                    <a:pt x="21323" y="16127"/>
                    <a:pt x="21420" y="17396"/>
                  </a:cubicBezTo>
                  <a:cubicBezTo>
                    <a:pt x="21525" y="18770"/>
                    <a:pt x="21570" y="20181"/>
                    <a:pt x="21553" y="21600"/>
                  </a:cubicBezTo>
                  <a:lnTo>
                    <a:pt x="35" y="21600"/>
                  </a:lnTo>
                  <a:cubicBezTo>
                    <a:pt x="-30" y="20189"/>
                    <a:pt x="-4" y="18767"/>
                    <a:pt x="108" y="17395"/>
                  </a:cubicBezTo>
                  <a:cubicBezTo>
                    <a:pt x="212" y="16115"/>
                    <a:pt x="392" y="14883"/>
                    <a:pt x="636" y="13734"/>
                  </a:cubicBezTo>
                  <a:cubicBezTo>
                    <a:pt x="1089" y="11600"/>
                    <a:pt x="1735" y="9865"/>
                    <a:pt x="2475" y="8534"/>
                  </a:cubicBezTo>
                  <a:cubicBezTo>
                    <a:pt x="2832" y="7890"/>
                    <a:pt x="3213" y="7340"/>
                    <a:pt x="3587" y="6753"/>
                  </a:cubicBezTo>
                  <a:cubicBezTo>
                    <a:pt x="3934" y="6208"/>
                    <a:pt x="4275" y="5631"/>
                    <a:pt x="4612" y="5019"/>
                  </a:cubicBezTo>
                  <a:lnTo>
                    <a:pt x="6532" y="1866"/>
                  </a:lnTo>
                  <a:lnTo>
                    <a:pt x="6532" y="6995"/>
                  </a:lnTo>
                  <a:cubicBezTo>
                    <a:pt x="5987" y="7123"/>
                    <a:pt x="5483" y="7827"/>
                    <a:pt x="5127" y="8955"/>
                  </a:cubicBezTo>
                  <a:cubicBezTo>
                    <a:pt x="4806" y="9975"/>
                    <a:pt x="4628" y="11272"/>
                    <a:pt x="4626" y="12614"/>
                  </a:cubicBezTo>
                  <a:lnTo>
                    <a:pt x="4621" y="19278"/>
                  </a:lnTo>
                  <a:lnTo>
                    <a:pt x="5887" y="19351"/>
                  </a:lnTo>
                  <a:cubicBezTo>
                    <a:pt x="6006" y="19345"/>
                    <a:pt x="6109" y="19131"/>
                    <a:pt x="6142" y="18822"/>
                  </a:cubicBezTo>
                  <a:cubicBezTo>
                    <a:pt x="6192" y="18355"/>
                    <a:pt x="6074" y="17878"/>
                    <a:pt x="5896" y="1782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" name="Shape 686"/>
            <p:cNvSpPr/>
            <p:nvPr/>
          </p:nvSpPr>
          <p:spPr>
            <a:xfrm>
              <a:off x="504807" y="0"/>
              <a:ext cx="918546" cy="80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771" extrusionOk="0">
                  <a:moveTo>
                    <a:pt x="1768" y="20771"/>
                  </a:moveTo>
                  <a:cubicBezTo>
                    <a:pt x="1770" y="19546"/>
                    <a:pt x="1873" y="18342"/>
                    <a:pt x="2067" y="17169"/>
                  </a:cubicBezTo>
                  <a:cubicBezTo>
                    <a:pt x="2348" y="15468"/>
                    <a:pt x="2841" y="13746"/>
                    <a:pt x="3956" y="12449"/>
                  </a:cubicBezTo>
                  <a:cubicBezTo>
                    <a:pt x="4694" y="11591"/>
                    <a:pt x="5656" y="11008"/>
                    <a:pt x="6708" y="10783"/>
                  </a:cubicBezTo>
                  <a:cubicBezTo>
                    <a:pt x="6483" y="11236"/>
                    <a:pt x="6207" y="11656"/>
                    <a:pt x="5885" y="12032"/>
                  </a:cubicBezTo>
                  <a:cubicBezTo>
                    <a:pt x="5517" y="12462"/>
                    <a:pt x="5093" y="12830"/>
                    <a:pt x="4627" y="13124"/>
                  </a:cubicBezTo>
                  <a:cubicBezTo>
                    <a:pt x="5236" y="13109"/>
                    <a:pt x="5841" y="13024"/>
                    <a:pt x="6433" y="12868"/>
                  </a:cubicBezTo>
                  <a:cubicBezTo>
                    <a:pt x="7640" y="12551"/>
                    <a:pt x="8760" y="11956"/>
                    <a:pt x="9841" y="11310"/>
                  </a:cubicBezTo>
                  <a:cubicBezTo>
                    <a:pt x="11021" y="10604"/>
                    <a:pt x="12171" y="9826"/>
                    <a:pt x="13287" y="8978"/>
                  </a:cubicBezTo>
                  <a:cubicBezTo>
                    <a:pt x="12627" y="9875"/>
                    <a:pt x="11857" y="10665"/>
                    <a:pt x="10999" y="11325"/>
                  </a:cubicBezTo>
                  <a:cubicBezTo>
                    <a:pt x="10182" y="11954"/>
                    <a:pt x="9292" y="12460"/>
                    <a:pt x="8353" y="12829"/>
                  </a:cubicBezTo>
                  <a:cubicBezTo>
                    <a:pt x="10209" y="13138"/>
                    <a:pt x="12100" y="12620"/>
                    <a:pt x="13608" y="11387"/>
                  </a:cubicBezTo>
                  <a:cubicBezTo>
                    <a:pt x="14143" y="10950"/>
                    <a:pt x="14616" y="10431"/>
                    <a:pt x="15141" y="9985"/>
                  </a:cubicBezTo>
                  <a:cubicBezTo>
                    <a:pt x="15806" y="9419"/>
                    <a:pt x="16550" y="8972"/>
                    <a:pt x="17345" y="8662"/>
                  </a:cubicBezTo>
                  <a:cubicBezTo>
                    <a:pt x="17322" y="9725"/>
                    <a:pt x="17453" y="10784"/>
                    <a:pt x="17732" y="11801"/>
                  </a:cubicBezTo>
                  <a:cubicBezTo>
                    <a:pt x="18032" y="12898"/>
                    <a:pt x="18503" y="13933"/>
                    <a:pt x="18744" y="15049"/>
                  </a:cubicBezTo>
                  <a:cubicBezTo>
                    <a:pt x="18979" y="16132"/>
                    <a:pt x="18990" y="17247"/>
                    <a:pt x="18911" y="18345"/>
                  </a:cubicBezTo>
                  <a:cubicBezTo>
                    <a:pt x="18853" y="19135"/>
                    <a:pt x="18748" y="19922"/>
                    <a:pt x="18596" y="20702"/>
                  </a:cubicBezTo>
                  <a:cubicBezTo>
                    <a:pt x="19009" y="19490"/>
                    <a:pt x="19417" y="18283"/>
                    <a:pt x="19819" y="17078"/>
                  </a:cubicBezTo>
                  <a:cubicBezTo>
                    <a:pt x="20637" y="14630"/>
                    <a:pt x="21456" y="12113"/>
                    <a:pt x="21374" y="9469"/>
                  </a:cubicBezTo>
                  <a:cubicBezTo>
                    <a:pt x="21335" y="8223"/>
                    <a:pt x="21089" y="6993"/>
                    <a:pt x="20612" y="5862"/>
                  </a:cubicBezTo>
                  <a:cubicBezTo>
                    <a:pt x="18591" y="1080"/>
                    <a:pt x="13487" y="-829"/>
                    <a:pt x="8691" y="330"/>
                  </a:cubicBezTo>
                  <a:cubicBezTo>
                    <a:pt x="4268" y="1398"/>
                    <a:pt x="550" y="4956"/>
                    <a:pt x="53" y="9835"/>
                  </a:cubicBezTo>
                  <a:cubicBezTo>
                    <a:pt x="-144" y="11768"/>
                    <a:pt x="245" y="13683"/>
                    <a:pt x="639" y="15558"/>
                  </a:cubicBezTo>
                  <a:cubicBezTo>
                    <a:pt x="1003" y="17288"/>
                    <a:pt x="1379" y="19025"/>
                    <a:pt x="1768" y="2077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44630" y="1435072"/>
            <a:ext cx="2694039" cy="218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Терапевт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Педиатр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Акушер-гинеколог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Оториноларинголог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Уролог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Невролог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Гастроэнтеролог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539" y="1385119"/>
            <a:ext cx="2694039" cy="193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Физиотерапевт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Рефлексотерапевт</a:t>
            </a: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Эндокринолог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Хирург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Офтальмолог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Аллерголог-иммунолог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Травматолог-ортопед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62292" y="1435072"/>
            <a:ext cx="3834581" cy="244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Кардиолог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Дерматолог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Врач </a:t>
            </a: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лечебной физкультуры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Врач ультразвуковой диагностики</a:t>
            </a:r>
          </a:p>
          <a:p>
            <a:pPr marL="285750" indent="-285750">
              <a:lnSpc>
                <a:spcPct val="107000"/>
              </a:lnSpc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Пульмонолог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Специалист по антивозрастной медицине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0060AC"/>
              </a:buClr>
            </a:pPr>
            <a:endParaRPr lang="ru-RU" sz="16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816"/>
          <p:cNvSpPr/>
          <p:nvPr/>
        </p:nvSpPr>
        <p:spPr>
          <a:xfrm>
            <a:off x="1260447" y="1350060"/>
            <a:ext cx="4749837" cy="4689575"/>
          </a:xfrm>
          <a:prstGeom prst="ellipse">
            <a:avLst/>
          </a:prstGeom>
          <a:ln w="38100">
            <a:solidFill>
              <a:srgbClr val="C7C7C7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1" name="Shape 818"/>
          <p:cNvSpPr>
            <a:spLocks noChangeAspect="1"/>
          </p:cNvSpPr>
          <p:nvPr/>
        </p:nvSpPr>
        <p:spPr>
          <a:xfrm>
            <a:off x="2433908" y="1297892"/>
            <a:ext cx="1276997" cy="491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86" extrusionOk="0">
                <a:moveTo>
                  <a:pt x="12611" y="6834"/>
                </a:moveTo>
                <a:cubicBezTo>
                  <a:pt x="12147" y="7252"/>
                  <a:pt x="11727" y="7671"/>
                  <a:pt x="11352" y="8093"/>
                </a:cubicBezTo>
                <a:cubicBezTo>
                  <a:pt x="11036" y="8448"/>
                  <a:pt x="10751" y="8806"/>
                  <a:pt x="10184" y="9147"/>
                </a:cubicBezTo>
                <a:cubicBezTo>
                  <a:pt x="9766" y="9398"/>
                  <a:pt x="9197" y="9638"/>
                  <a:pt x="8590" y="9871"/>
                </a:cubicBezTo>
                <a:cubicBezTo>
                  <a:pt x="7946" y="10118"/>
                  <a:pt x="7256" y="10359"/>
                  <a:pt x="6973" y="10636"/>
                </a:cubicBezTo>
                <a:cubicBezTo>
                  <a:pt x="6911" y="10696"/>
                  <a:pt x="6871" y="10757"/>
                  <a:pt x="6851" y="10819"/>
                </a:cubicBezTo>
                <a:lnTo>
                  <a:pt x="6712" y="11682"/>
                </a:lnTo>
                <a:cubicBezTo>
                  <a:pt x="6701" y="11782"/>
                  <a:pt x="6710" y="11881"/>
                  <a:pt x="6739" y="11980"/>
                </a:cubicBezTo>
                <a:cubicBezTo>
                  <a:pt x="6768" y="12080"/>
                  <a:pt x="6818" y="12180"/>
                  <a:pt x="6888" y="12279"/>
                </a:cubicBezTo>
                <a:cubicBezTo>
                  <a:pt x="6910" y="12304"/>
                  <a:pt x="6901" y="12328"/>
                  <a:pt x="6866" y="12351"/>
                </a:cubicBezTo>
                <a:cubicBezTo>
                  <a:pt x="6816" y="12383"/>
                  <a:pt x="6706" y="12414"/>
                  <a:pt x="6530" y="12419"/>
                </a:cubicBezTo>
                <a:cubicBezTo>
                  <a:pt x="6354" y="12425"/>
                  <a:pt x="6191" y="12398"/>
                  <a:pt x="6173" y="12360"/>
                </a:cubicBezTo>
                <a:cubicBezTo>
                  <a:pt x="6085" y="12248"/>
                  <a:pt x="5989" y="12136"/>
                  <a:pt x="5886" y="12024"/>
                </a:cubicBezTo>
                <a:cubicBezTo>
                  <a:pt x="5792" y="11922"/>
                  <a:pt x="5691" y="11820"/>
                  <a:pt x="5585" y="11717"/>
                </a:cubicBezTo>
                <a:cubicBezTo>
                  <a:pt x="5496" y="11849"/>
                  <a:pt x="5432" y="11981"/>
                  <a:pt x="5393" y="12114"/>
                </a:cubicBezTo>
                <a:cubicBezTo>
                  <a:pt x="5355" y="12243"/>
                  <a:pt x="5340" y="12372"/>
                  <a:pt x="5349" y="12500"/>
                </a:cubicBezTo>
                <a:cubicBezTo>
                  <a:pt x="5390" y="12547"/>
                  <a:pt x="5229" y="12591"/>
                  <a:pt x="5004" y="12595"/>
                </a:cubicBezTo>
                <a:cubicBezTo>
                  <a:pt x="4829" y="12598"/>
                  <a:pt x="4670" y="12574"/>
                  <a:pt x="4625" y="12538"/>
                </a:cubicBezTo>
                <a:lnTo>
                  <a:pt x="4207" y="11749"/>
                </a:lnTo>
                <a:lnTo>
                  <a:pt x="3336" y="12563"/>
                </a:lnTo>
                <a:cubicBezTo>
                  <a:pt x="3311" y="12587"/>
                  <a:pt x="3249" y="12608"/>
                  <a:pt x="3166" y="12623"/>
                </a:cubicBezTo>
                <a:cubicBezTo>
                  <a:pt x="3092" y="12636"/>
                  <a:pt x="2998" y="12646"/>
                  <a:pt x="2897" y="12642"/>
                </a:cubicBezTo>
                <a:cubicBezTo>
                  <a:pt x="2815" y="12640"/>
                  <a:pt x="2749" y="12630"/>
                  <a:pt x="2699" y="12618"/>
                </a:cubicBezTo>
                <a:cubicBezTo>
                  <a:pt x="2614" y="12597"/>
                  <a:pt x="2569" y="12569"/>
                  <a:pt x="2585" y="12540"/>
                </a:cubicBezTo>
                <a:lnTo>
                  <a:pt x="2992" y="11698"/>
                </a:lnTo>
                <a:lnTo>
                  <a:pt x="1677" y="12353"/>
                </a:lnTo>
                <a:cubicBezTo>
                  <a:pt x="1622" y="12383"/>
                  <a:pt x="1518" y="12405"/>
                  <a:pt x="1392" y="12418"/>
                </a:cubicBezTo>
                <a:cubicBezTo>
                  <a:pt x="1266" y="12430"/>
                  <a:pt x="1114" y="12433"/>
                  <a:pt x="988" y="12416"/>
                </a:cubicBezTo>
                <a:cubicBezTo>
                  <a:pt x="921" y="12407"/>
                  <a:pt x="874" y="12393"/>
                  <a:pt x="844" y="12379"/>
                </a:cubicBezTo>
                <a:cubicBezTo>
                  <a:pt x="794" y="12355"/>
                  <a:pt x="787" y="12328"/>
                  <a:pt x="824" y="12303"/>
                </a:cubicBezTo>
                <a:cubicBezTo>
                  <a:pt x="1114" y="12138"/>
                  <a:pt x="1386" y="11972"/>
                  <a:pt x="1641" y="11804"/>
                </a:cubicBezTo>
                <a:cubicBezTo>
                  <a:pt x="1898" y="11636"/>
                  <a:pt x="2137" y="11466"/>
                  <a:pt x="2358" y="11295"/>
                </a:cubicBezTo>
                <a:cubicBezTo>
                  <a:pt x="2037" y="11337"/>
                  <a:pt x="1767" y="11394"/>
                  <a:pt x="1569" y="11461"/>
                </a:cubicBezTo>
                <a:cubicBezTo>
                  <a:pt x="1270" y="11563"/>
                  <a:pt x="1103" y="11693"/>
                  <a:pt x="571" y="11738"/>
                </a:cubicBezTo>
                <a:cubicBezTo>
                  <a:pt x="456" y="11747"/>
                  <a:pt x="328" y="11751"/>
                  <a:pt x="216" y="11740"/>
                </a:cubicBezTo>
                <a:cubicBezTo>
                  <a:pt x="125" y="11731"/>
                  <a:pt x="66" y="11715"/>
                  <a:pt x="32" y="11696"/>
                </a:cubicBezTo>
                <a:cubicBezTo>
                  <a:pt x="-13" y="11672"/>
                  <a:pt x="-12" y="11643"/>
                  <a:pt x="47" y="11618"/>
                </a:cubicBezTo>
                <a:cubicBezTo>
                  <a:pt x="321" y="11494"/>
                  <a:pt x="562" y="11367"/>
                  <a:pt x="769" y="11238"/>
                </a:cubicBezTo>
                <a:cubicBezTo>
                  <a:pt x="966" y="11115"/>
                  <a:pt x="1134" y="10989"/>
                  <a:pt x="1444" y="10877"/>
                </a:cubicBezTo>
                <a:cubicBezTo>
                  <a:pt x="1608" y="10818"/>
                  <a:pt x="1808" y="10763"/>
                  <a:pt x="2051" y="10717"/>
                </a:cubicBezTo>
                <a:cubicBezTo>
                  <a:pt x="2230" y="10683"/>
                  <a:pt x="2429" y="10655"/>
                  <a:pt x="2610" y="10622"/>
                </a:cubicBezTo>
                <a:cubicBezTo>
                  <a:pt x="3535" y="10452"/>
                  <a:pt x="3883" y="10192"/>
                  <a:pt x="4128" y="9939"/>
                </a:cubicBezTo>
                <a:cubicBezTo>
                  <a:pt x="4644" y="9405"/>
                  <a:pt x="4839" y="8856"/>
                  <a:pt x="5588" y="8334"/>
                </a:cubicBezTo>
                <a:cubicBezTo>
                  <a:pt x="5839" y="8160"/>
                  <a:pt x="6151" y="7989"/>
                  <a:pt x="6435" y="7817"/>
                </a:cubicBezTo>
                <a:cubicBezTo>
                  <a:pt x="6710" y="7650"/>
                  <a:pt x="6960" y="7482"/>
                  <a:pt x="7185" y="7312"/>
                </a:cubicBezTo>
                <a:cubicBezTo>
                  <a:pt x="7679" y="6950"/>
                  <a:pt x="7939" y="6575"/>
                  <a:pt x="7959" y="6198"/>
                </a:cubicBezTo>
                <a:cubicBezTo>
                  <a:pt x="7977" y="5839"/>
                  <a:pt x="7796" y="5470"/>
                  <a:pt x="7780" y="5113"/>
                </a:cubicBezTo>
                <a:cubicBezTo>
                  <a:pt x="7765" y="4777"/>
                  <a:pt x="7905" y="4448"/>
                  <a:pt x="8699" y="4152"/>
                </a:cubicBezTo>
                <a:cubicBezTo>
                  <a:pt x="9298" y="3928"/>
                  <a:pt x="10174" y="3760"/>
                  <a:pt x="11275" y="3661"/>
                </a:cubicBezTo>
                <a:cubicBezTo>
                  <a:pt x="12283" y="3571"/>
                  <a:pt x="13435" y="3546"/>
                  <a:pt x="14530" y="3503"/>
                </a:cubicBezTo>
                <a:cubicBezTo>
                  <a:pt x="15162" y="3478"/>
                  <a:pt x="15787" y="3446"/>
                  <a:pt x="16402" y="3406"/>
                </a:cubicBezTo>
                <a:cubicBezTo>
                  <a:pt x="16799" y="3373"/>
                  <a:pt x="17149" y="3319"/>
                  <a:pt x="17418" y="3248"/>
                </a:cubicBezTo>
                <a:cubicBezTo>
                  <a:pt x="17695" y="3176"/>
                  <a:pt x="17873" y="3090"/>
                  <a:pt x="17989" y="3002"/>
                </a:cubicBezTo>
                <a:cubicBezTo>
                  <a:pt x="18212" y="2832"/>
                  <a:pt x="18208" y="2649"/>
                  <a:pt x="17888" y="2486"/>
                </a:cubicBezTo>
                <a:cubicBezTo>
                  <a:pt x="17766" y="2423"/>
                  <a:pt x="17594" y="2364"/>
                  <a:pt x="17524" y="2298"/>
                </a:cubicBezTo>
                <a:cubicBezTo>
                  <a:pt x="17423" y="2203"/>
                  <a:pt x="17478" y="2093"/>
                  <a:pt x="17063" y="2045"/>
                </a:cubicBezTo>
                <a:cubicBezTo>
                  <a:pt x="16976" y="2035"/>
                  <a:pt x="16877" y="2031"/>
                  <a:pt x="16790" y="2021"/>
                </a:cubicBezTo>
                <a:cubicBezTo>
                  <a:pt x="16366" y="1974"/>
                  <a:pt x="16403" y="1855"/>
                  <a:pt x="16340" y="1754"/>
                </a:cubicBezTo>
                <a:cubicBezTo>
                  <a:pt x="16274" y="1646"/>
                  <a:pt x="16036" y="1534"/>
                  <a:pt x="16302" y="1440"/>
                </a:cubicBezTo>
                <a:cubicBezTo>
                  <a:pt x="16385" y="1411"/>
                  <a:pt x="16511" y="1388"/>
                  <a:pt x="16660" y="1375"/>
                </a:cubicBezTo>
                <a:cubicBezTo>
                  <a:pt x="16091" y="990"/>
                  <a:pt x="16599" y="570"/>
                  <a:pt x="17972" y="291"/>
                </a:cubicBezTo>
                <a:cubicBezTo>
                  <a:pt x="18940" y="94"/>
                  <a:pt x="20246" y="-11"/>
                  <a:pt x="21587" y="1"/>
                </a:cubicBezTo>
                <a:lnTo>
                  <a:pt x="21561" y="12314"/>
                </a:lnTo>
                <a:cubicBezTo>
                  <a:pt x="21200" y="12660"/>
                  <a:pt x="20886" y="13009"/>
                  <a:pt x="20619" y="13359"/>
                </a:cubicBezTo>
                <a:cubicBezTo>
                  <a:pt x="20378" y="13675"/>
                  <a:pt x="20176" y="13993"/>
                  <a:pt x="20090" y="14313"/>
                </a:cubicBezTo>
                <a:cubicBezTo>
                  <a:pt x="20008" y="14620"/>
                  <a:pt x="20033" y="14928"/>
                  <a:pt x="19877" y="15234"/>
                </a:cubicBezTo>
                <a:cubicBezTo>
                  <a:pt x="19736" y="15509"/>
                  <a:pt x="19449" y="15780"/>
                  <a:pt x="19022" y="16042"/>
                </a:cubicBezTo>
                <a:cubicBezTo>
                  <a:pt x="18849" y="16189"/>
                  <a:pt x="18765" y="16340"/>
                  <a:pt x="18774" y="16492"/>
                </a:cubicBezTo>
                <a:cubicBezTo>
                  <a:pt x="18782" y="16637"/>
                  <a:pt x="18875" y="16781"/>
                  <a:pt x="19049" y="16922"/>
                </a:cubicBezTo>
                <a:cubicBezTo>
                  <a:pt x="19327" y="17166"/>
                  <a:pt x="19464" y="17416"/>
                  <a:pt x="19458" y="17668"/>
                </a:cubicBezTo>
                <a:cubicBezTo>
                  <a:pt x="19447" y="18112"/>
                  <a:pt x="18987" y="18551"/>
                  <a:pt x="18942" y="18996"/>
                </a:cubicBezTo>
                <a:cubicBezTo>
                  <a:pt x="18923" y="19191"/>
                  <a:pt x="18983" y="19385"/>
                  <a:pt x="19123" y="19578"/>
                </a:cubicBezTo>
                <a:cubicBezTo>
                  <a:pt x="19265" y="19826"/>
                  <a:pt x="19451" y="20073"/>
                  <a:pt x="19680" y="20319"/>
                </a:cubicBezTo>
                <a:cubicBezTo>
                  <a:pt x="19778" y="20423"/>
                  <a:pt x="19883" y="20527"/>
                  <a:pt x="20040" y="20628"/>
                </a:cubicBezTo>
                <a:cubicBezTo>
                  <a:pt x="20156" y="20702"/>
                  <a:pt x="20300" y="20775"/>
                  <a:pt x="20391" y="20851"/>
                </a:cubicBezTo>
                <a:cubicBezTo>
                  <a:pt x="20467" y="20914"/>
                  <a:pt x="20505" y="20979"/>
                  <a:pt x="20582" y="21042"/>
                </a:cubicBezTo>
                <a:cubicBezTo>
                  <a:pt x="20723" y="21157"/>
                  <a:pt x="20992" y="21267"/>
                  <a:pt x="20997" y="21388"/>
                </a:cubicBezTo>
                <a:cubicBezTo>
                  <a:pt x="20999" y="21439"/>
                  <a:pt x="20947" y="21492"/>
                  <a:pt x="20783" y="21529"/>
                </a:cubicBezTo>
                <a:cubicBezTo>
                  <a:pt x="20618" y="21567"/>
                  <a:pt x="20386" y="21582"/>
                  <a:pt x="20162" y="21585"/>
                </a:cubicBezTo>
                <a:cubicBezTo>
                  <a:pt x="19891" y="21589"/>
                  <a:pt x="19613" y="21576"/>
                  <a:pt x="19363" y="21543"/>
                </a:cubicBezTo>
                <a:cubicBezTo>
                  <a:pt x="19205" y="21570"/>
                  <a:pt x="19007" y="21585"/>
                  <a:pt x="18804" y="21584"/>
                </a:cubicBezTo>
                <a:cubicBezTo>
                  <a:pt x="18564" y="21583"/>
                  <a:pt x="18337" y="21561"/>
                  <a:pt x="18176" y="21523"/>
                </a:cubicBezTo>
                <a:cubicBezTo>
                  <a:pt x="18000" y="21545"/>
                  <a:pt x="17795" y="21553"/>
                  <a:pt x="17594" y="21547"/>
                </a:cubicBezTo>
                <a:cubicBezTo>
                  <a:pt x="17353" y="21539"/>
                  <a:pt x="17137" y="21511"/>
                  <a:pt x="16996" y="21469"/>
                </a:cubicBezTo>
                <a:cubicBezTo>
                  <a:pt x="16797" y="21501"/>
                  <a:pt x="16545" y="21516"/>
                  <a:pt x="16297" y="21508"/>
                </a:cubicBezTo>
                <a:cubicBezTo>
                  <a:pt x="16061" y="21501"/>
                  <a:pt x="15846" y="21476"/>
                  <a:pt x="15697" y="21436"/>
                </a:cubicBezTo>
                <a:cubicBezTo>
                  <a:pt x="15364" y="21485"/>
                  <a:pt x="14904" y="21464"/>
                  <a:pt x="14699" y="21390"/>
                </a:cubicBezTo>
                <a:cubicBezTo>
                  <a:pt x="14582" y="21348"/>
                  <a:pt x="14579" y="21296"/>
                  <a:pt x="14690" y="21254"/>
                </a:cubicBezTo>
                <a:cubicBezTo>
                  <a:pt x="15004" y="21130"/>
                  <a:pt x="15273" y="21001"/>
                  <a:pt x="15496" y="20868"/>
                </a:cubicBezTo>
                <a:cubicBezTo>
                  <a:pt x="15657" y="20772"/>
                  <a:pt x="15793" y="20675"/>
                  <a:pt x="15905" y="20577"/>
                </a:cubicBezTo>
                <a:cubicBezTo>
                  <a:pt x="15959" y="20492"/>
                  <a:pt x="15999" y="20407"/>
                  <a:pt x="16027" y="20322"/>
                </a:cubicBezTo>
                <a:cubicBezTo>
                  <a:pt x="16087" y="20137"/>
                  <a:pt x="16085" y="19951"/>
                  <a:pt x="15946" y="19768"/>
                </a:cubicBezTo>
                <a:cubicBezTo>
                  <a:pt x="15874" y="19672"/>
                  <a:pt x="15765" y="19578"/>
                  <a:pt x="15621" y="19487"/>
                </a:cubicBezTo>
                <a:cubicBezTo>
                  <a:pt x="14370" y="18826"/>
                  <a:pt x="13517" y="18135"/>
                  <a:pt x="13082" y="17429"/>
                </a:cubicBezTo>
                <a:cubicBezTo>
                  <a:pt x="12953" y="17221"/>
                  <a:pt x="12861" y="17012"/>
                  <a:pt x="12948" y="16803"/>
                </a:cubicBezTo>
                <a:cubicBezTo>
                  <a:pt x="13020" y="16627"/>
                  <a:pt x="13219" y="16454"/>
                  <a:pt x="13537" y="16290"/>
                </a:cubicBezTo>
                <a:cubicBezTo>
                  <a:pt x="13597" y="16241"/>
                  <a:pt x="13636" y="16191"/>
                  <a:pt x="13653" y="16140"/>
                </a:cubicBezTo>
                <a:cubicBezTo>
                  <a:pt x="13673" y="16079"/>
                  <a:pt x="13660" y="16017"/>
                  <a:pt x="13615" y="15957"/>
                </a:cubicBezTo>
                <a:cubicBezTo>
                  <a:pt x="13495" y="15853"/>
                  <a:pt x="13421" y="15748"/>
                  <a:pt x="13394" y="15641"/>
                </a:cubicBezTo>
                <a:cubicBezTo>
                  <a:pt x="13356" y="15497"/>
                  <a:pt x="13405" y="15352"/>
                  <a:pt x="13391" y="15208"/>
                </a:cubicBezTo>
                <a:cubicBezTo>
                  <a:pt x="13377" y="15065"/>
                  <a:pt x="13303" y="14923"/>
                  <a:pt x="13168" y="14783"/>
                </a:cubicBezTo>
                <a:cubicBezTo>
                  <a:pt x="12172" y="14098"/>
                  <a:pt x="11534" y="13392"/>
                  <a:pt x="11267" y="12678"/>
                </a:cubicBezTo>
                <a:cubicBezTo>
                  <a:pt x="11010" y="11991"/>
                  <a:pt x="11097" y="11300"/>
                  <a:pt x="11528" y="10617"/>
                </a:cubicBezTo>
                <a:cubicBezTo>
                  <a:pt x="11646" y="10420"/>
                  <a:pt x="11838" y="10225"/>
                  <a:pt x="12103" y="10035"/>
                </a:cubicBezTo>
                <a:cubicBezTo>
                  <a:pt x="12416" y="9809"/>
                  <a:pt x="12829" y="9590"/>
                  <a:pt x="13078" y="9362"/>
                </a:cubicBezTo>
                <a:cubicBezTo>
                  <a:pt x="13583" y="8899"/>
                  <a:pt x="13404" y="8420"/>
                  <a:pt x="13187" y="7947"/>
                </a:cubicBezTo>
                <a:cubicBezTo>
                  <a:pt x="13017" y="7576"/>
                  <a:pt x="12825" y="7205"/>
                  <a:pt x="12611" y="6834"/>
                </a:cubicBezTo>
                <a:close/>
              </a:path>
            </a:pathLst>
          </a:custGeom>
          <a:solidFill>
            <a:srgbClr val="E5E5E5"/>
          </a:solidFill>
          <a:ln w="50800">
            <a:noFill/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2" name="Shape 819"/>
          <p:cNvSpPr>
            <a:spLocks noChangeAspect="1"/>
          </p:cNvSpPr>
          <p:nvPr/>
        </p:nvSpPr>
        <p:spPr>
          <a:xfrm>
            <a:off x="3635366" y="1297892"/>
            <a:ext cx="1277001" cy="491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86" extrusionOk="0">
                <a:moveTo>
                  <a:pt x="8976" y="6834"/>
                </a:moveTo>
                <a:cubicBezTo>
                  <a:pt x="9440" y="7252"/>
                  <a:pt x="9860" y="7671"/>
                  <a:pt x="10235" y="8093"/>
                </a:cubicBezTo>
                <a:cubicBezTo>
                  <a:pt x="10551" y="8448"/>
                  <a:pt x="10836" y="8806"/>
                  <a:pt x="11403" y="9147"/>
                </a:cubicBezTo>
                <a:cubicBezTo>
                  <a:pt x="11821" y="9398"/>
                  <a:pt x="12390" y="9638"/>
                  <a:pt x="12997" y="9871"/>
                </a:cubicBezTo>
                <a:cubicBezTo>
                  <a:pt x="13641" y="10118"/>
                  <a:pt x="14331" y="10359"/>
                  <a:pt x="14614" y="10636"/>
                </a:cubicBezTo>
                <a:cubicBezTo>
                  <a:pt x="14676" y="10696"/>
                  <a:pt x="14716" y="10757"/>
                  <a:pt x="14736" y="10819"/>
                </a:cubicBezTo>
                <a:lnTo>
                  <a:pt x="14875" y="11682"/>
                </a:lnTo>
                <a:cubicBezTo>
                  <a:pt x="14886" y="11782"/>
                  <a:pt x="14877" y="11881"/>
                  <a:pt x="14848" y="11980"/>
                </a:cubicBezTo>
                <a:cubicBezTo>
                  <a:pt x="14819" y="12080"/>
                  <a:pt x="14769" y="12180"/>
                  <a:pt x="14699" y="12279"/>
                </a:cubicBezTo>
                <a:cubicBezTo>
                  <a:pt x="14677" y="12304"/>
                  <a:pt x="14686" y="12328"/>
                  <a:pt x="14721" y="12351"/>
                </a:cubicBezTo>
                <a:cubicBezTo>
                  <a:pt x="14771" y="12383"/>
                  <a:pt x="14881" y="12414"/>
                  <a:pt x="15057" y="12419"/>
                </a:cubicBezTo>
                <a:cubicBezTo>
                  <a:pt x="15233" y="12425"/>
                  <a:pt x="15396" y="12398"/>
                  <a:pt x="15414" y="12360"/>
                </a:cubicBezTo>
                <a:cubicBezTo>
                  <a:pt x="15502" y="12248"/>
                  <a:pt x="15598" y="12136"/>
                  <a:pt x="15701" y="12024"/>
                </a:cubicBezTo>
                <a:cubicBezTo>
                  <a:pt x="15795" y="11922"/>
                  <a:pt x="15896" y="11820"/>
                  <a:pt x="16002" y="11717"/>
                </a:cubicBezTo>
                <a:cubicBezTo>
                  <a:pt x="16091" y="11849"/>
                  <a:pt x="16155" y="11981"/>
                  <a:pt x="16194" y="12114"/>
                </a:cubicBezTo>
                <a:cubicBezTo>
                  <a:pt x="16232" y="12243"/>
                  <a:pt x="16247" y="12372"/>
                  <a:pt x="16238" y="12500"/>
                </a:cubicBezTo>
                <a:cubicBezTo>
                  <a:pt x="16197" y="12547"/>
                  <a:pt x="16358" y="12591"/>
                  <a:pt x="16583" y="12595"/>
                </a:cubicBezTo>
                <a:cubicBezTo>
                  <a:pt x="16758" y="12598"/>
                  <a:pt x="16917" y="12574"/>
                  <a:pt x="16962" y="12538"/>
                </a:cubicBezTo>
                <a:lnTo>
                  <a:pt x="17380" y="11749"/>
                </a:lnTo>
                <a:lnTo>
                  <a:pt x="18251" y="12563"/>
                </a:lnTo>
                <a:cubicBezTo>
                  <a:pt x="18276" y="12587"/>
                  <a:pt x="18338" y="12608"/>
                  <a:pt x="18421" y="12623"/>
                </a:cubicBezTo>
                <a:cubicBezTo>
                  <a:pt x="18495" y="12636"/>
                  <a:pt x="18589" y="12646"/>
                  <a:pt x="18690" y="12642"/>
                </a:cubicBezTo>
                <a:cubicBezTo>
                  <a:pt x="18772" y="12640"/>
                  <a:pt x="18838" y="12630"/>
                  <a:pt x="18888" y="12618"/>
                </a:cubicBezTo>
                <a:cubicBezTo>
                  <a:pt x="18973" y="12597"/>
                  <a:pt x="19018" y="12569"/>
                  <a:pt x="19002" y="12540"/>
                </a:cubicBezTo>
                <a:lnTo>
                  <a:pt x="18595" y="11698"/>
                </a:lnTo>
                <a:lnTo>
                  <a:pt x="19910" y="12353"/>
                </a:lnTo>
                <a:cubicBezTo>
                  <a:pt x="19965" y="12383"/>
                  <a:pt x="20069" y="12405"/>
                  <a:pt x="20195" y="12418"/>
                </a:cubicBezTo>
                <a:cubicBezTo>
                  <a:pt x="20321" y="12430"/>
                  <a:pt x="20473" y="12433"/>
                  <a:pt x="20599" y="12416"/>
                </a:cubicBezTo>
                <a:cubicBezTo>
                  <a:pt x="20666" y="12407"/>
                  <a:pt x="20713" y="12393"/>
                  <a:pt x="20743" y="12379"/>
                </a:cubicBezTo>
                <a:cubicBezTo>
                  <a:pt x="20793" y="12355"/>
                  <a:pt x="20800" y="12328"/>
                  <a:pt x="20763" y="12303"/>
                </a:cubicBezTo>
                <a:cubicBezTo>
                  <a:pt x="20473" y="12138"/>
                  <a:pt x="20201" y="11972"/>
                  <a:pt x="19946" y="11804"/>
                </a:cubicBezTo>
                <a:cubicBezTo>
                  <a:pt x="19689" y="11636"/>
                  <a:pt x="19450" y="11466"/>
                  <a:pt x="19229" y="11295"/>
                </a:cubicBezTo>
                <a:cubicBezTo>
                  <a:pt x="19550" y="11337"/>
                  <a:pt x="19820" y="11394"/>
                  <a:pt x="20018" y="11461"/>
                </a:cubicBezTo>
                <a:cubicBezTo>
                  <a:pt x="20317" y="11563"/>
                  <a:pt x="20484" y="11693"/>
                  <a:pt x="21016" y="11738"/>
                </a:cubicBezTo>
                <a:cubicBezTo>
                  <a:pt x="21131" y="11747"/>
                  <a:pt x="21259" y="11751"/>
                  <a:pt x="21371" y="11740"/>
                </a:cubicBezTo>
                <a:cubicBezTo>
                  <a:pt x="21462" y="11731"/>
                  <a:pt x="21521" y="11715"/>
                  <a:pt x="21555" y="11696"/>
                </a:cubicBezTo>
                <a:cubicBezTo>
                  <a:pt x="21600" y="11672"/>
                  <a:pt x="21599" y="11643"/>
                  <a:pt x="21540" y="11618"/>
                </a:cubicBezTo>
                <a:cubicBezTo>
                  <a:pt x="21266" y="11494"/>
                  <a:pt x="21025" y="11367"/>
                  <a:pt x="20818" y="11238"/>
                </a:cubicBezTo>
                <a:cubicBezTo>
                  <a:pt x="20621" y="11115"/>
                  <a:pt x="20453" y="10989"/>
                  <a:pt x="20143" y="10877"/>
                </a:cubicBezTo>
                <a:cubicBezTo>
                  <a:pt x="19979" y="10818"/>
                  <a:pt x="19779" y="10763"/>
                  <a:pt x="19536" y="10717"/>
                </a:cubicBezTo>
                <a:cubicBezTo>
                  <a:pt x="19357" y="10683"/>
                  <a:pt x="19158" y="10655"/>
                  <a:pt x="18977" y="10622"/>
                </a:cubicBezTo>
                <a:cubicBezTo>
                  <a:pt x="18052" y="10452"/>
                  <a:pt x="17704" y="10192"/>
                  <a:pt x="17459" y="9939"/>
                </a:cubicBezTo>
                <a:cubicBezTo>
                  <a:pt x="16943" y="9405"/>
                  <a:pt x="16748" y="8856"/>
                  <a:pt x="15999" y="8334"/>
                </a:cubicBezTo>
                <a:cubicBezTo>
                  <a:pt x="15748" y="8160"/>
                  <a:pt x="15436" y="7989"/>
                  <a:pt x="15152" y="7817"/>
                </a:cubicBezTo>
                <a:cubicBezTo>
                  <a:pt x="14877" y="7650"/>
                  <a:pt x="14627" y="7482"/>
                  <a:pt x="14402" y="7312"/>
                </a:cubicBezTo>
                <a:cubicBezTo>
                  <a:pt x="13908" y="6950"/>
                  <a:pt x="13648" y="6575"/>
                  <a:pt x="13628" y="6198"/>
                </a:cubicBezTo>
                <a:cubicBezTo>
                  <a:pt x="13610" y="5839"/>
                  <a:pt x="13791" y="5470"/>
                  <a:pt x="13807" y="5113"/>
                </a:cubicBezTo>
                <a:cubicBezTo>
                  <a:pt x="13822" y="4777"/>
                  <a:pt x="13682" y="4448"/>
                  <a:pt x="12888" y="4152"/>
                </a:cubicBezTo>
                <a:cubicBezTo>
                  <a:pt x="12289" y="3928"/>
                  <a:pt x="11413" y="3760"/>
                  <a:pt x="10312" y="3661"/>
                </a:cubicBezTo>
                <a:cubicBezTo>
                  <a:pt x="9304" y="3571"/>
                  <a:pt x="8152" y="3546"/>
                  <a:pt x="7057" y="3503"/>
                </a:cubicBezTo>
                <a:cubicBezTo>
                  <a:pt x="6425" y="3478"/>
                  <a:pt x="5800" y="3446"/>
                  <a:pt x="5185" y="3406"/>
                </a:cubicBezTo>
                <a:cubicBezTo>
                  <a:pt x="4788" y="3373"/>
                  <a:pt x="4438" y="3319"/>
                  <a:pt x="4169" y="3248"/>
                </a:cubicBezTo>
                <a:cubicBezTo>
                  <a:pt x="3892" y="3176"/>
                  <a:pt x="3714" y="3090"/>
                  <a:pt x="3598" y="3002"/>
                </a:cubicBezTo>
                <a:cubicBezTo>
                  <a:pt x="3375" y="2832"/>
                  <a:pt x="3379" y="2649"/>
                  <a:pt x="3699" y="2486"/>
                </a:cubicBezTo>
                <a:cubicBezTo>
                  <a:pt x="3821" y="2423"/>
                  <a:pt x="3993" y="2364"/>
                  <a:pt x="4063" y="2298"/>
                </a:cubicBezTo>
                <a:cubicBezTo>
                  <a:pt x="4164" y="2203"/>
                  <a:pt x="4109" y="2093"/>
                  <a:pt x="4524" y="2045"/>
                </a:cubicBezTo>
                <a:cubicBezTo>
                  <a:pt x="4611" y="2035"/>
                  <a:pt x="4710" y="2031"/>
                  <a:pt x="4797" y="2021"/>
                </a:cubicBezTo>
                <a:cubicBezTo>
                  <a:pt x="5221" y="1974"/>
                  <a:pt x="5184" y="1855"/>
                  <a:pt x="5247" y="1754"/>
                </a:cubicBezTo>
                <a:cubicBezTo>
                  <a:pt x="5313" y="1646"/>
                  <a:pt x="5551" y="1534"/>
                  <a:pt x="5285" y="1440"/>
                </a:cubicBezTo>
                <a:cubicBezTo>
                  <a:pt x="5202" y="1411"/>
                  <a:pt x="5076" y="1388"/>
                  <a:pt x="4927" y="1375"/>
                </a:cubicBezTo>
                <a:cubicBezTo>
                  <a:pt x="5496" y="990"/>
                  <a:pt x="4988" y="570"/>
                  <a:pt x="3615" y="291"/>
                </a:cubicBezTo>
                <a:cubicBezTo>
                  <a:pt x="2647" y="94"/>
                  <a:pt x="1341" y="-11"/>
                  <a:pt x="0" y="1"/>
                </a:cubicBezTo>
                <a:lnTo>
                  <a:pt x="26" y="12314"/>
                </a:lnTo>
                <a:cubicBezTo>
                  <a:pt x="387" y="12660"/>
                  <a:pt x="701" y="13009"/>
                  <a:pt x="968" y="13359"/>
                </a:cubicBezTo>
                <a:cubicBezTo>
                  <a:pt x="1209" y="13675"/>
                  <a:pt x="1411" y="13993"/>
                  <a:pt x="1497" y="14313"/>
                </a:cubicBezTo>
                <a:cubicBezTo>
                  <a:pt x="1579" y="14620"/>
                  <a:pt x="1554" y="14928"/>
                  <a:pt x="1710" y="15234"/>
                </a:cubicBezTo>
                <a:cubicBezTo>
                  <a:pt x="1851" y="15509"/>
                  <a:pt x="2138" y="15780"/>
                  <a:pt x="2565" y="16042"/>
                </a:cubicBezTo>
                <a:cubicBezTo>
                  <a:pt x="2738" y="16189"/>
                  <a:pt x="2822" y="16340"/>
                  <a:pt x="2813" y="16492"/>
                </a:cubicBezTo>
                <a:cubicBezTo>
                  <a:pt x="2805" y="16637"/>
                  <a:pt x="2712" y="16781"/>
                  <a:pt x="2538" y="16922"/>
                </a:cubicBezTo>
                <a:cubicBezTo>
                  <a:pt x="2260" y="17166"/>
                  <a:pt x="2123" y="17416"/>
                  <a:pt x="2129" y="17668"/>
                </a:cubicBezTo>
                <a:cubicBezTo>
                  <a:pt x="2140" y="18112"/>
                  <a:pt x="2600" y="18551"/>
                  <a:pt x="2645" y="18996"/>
                </a:cubicBezTo>
                <a:cubicBezTo>
                  <a:pt x="2664" y="19191"/>
                  <a:pt x="2604" y="19385"/>
                  <a:pt x="2464" y="19578"/>
                </a:cubicBezTo>
                <a:cubicBezTo>
                  <a:pt x="2322" y="19826"/>
                  <a:pt x="2136" y="20073"/>
                  <a:pt x="1907" y="20319"/>
                </a:cubicBezTo>
                <a:cubicBezTo>
                  <a:pt x="1809" y="20423"/>
                  <a:pt x="1704" y="20527"/>
                  <a:pt x="1547" y="20628"/>
                </a:cubicBezTo>
                <a:cubicBezTo>
                  <a:pt x="1431" y="20702"/>
                  <a:pt x="1287" y="20775"/>
                  <a:pt x="1196" y="20851"/>
                </a:cubicBezTo>
                <a:cubicBezTo>
                  <a:pt x="1120" y="20914"/>
                  <a:pt x="1082" y="20979"/>
                  <a:pt x="1005" y="21042"/>
                </a:cubicBezTo>
                <a:cubicBezTo>
                  <a:pt x="864" y="21157"/>
                  <a:pt x="595" y="21267"/>
                  <a:pt x="590" y="21388"/>
                </a:cubicBezTo>
                <a:cubicBezTo>
                  <a:pt x="588" y="21439"/>
                  <a:pt x="640" y="21492"/>
                  <a:pt x="804" y="21529"/>
                </a:cubicBezTo>
                <a:cubicBezTo>
                  <a:pt x="969" y="21567"/>
                  <a:pt x="1201" y="21582"/>
                  <a:pt x="1425" y="21585"/>
                </a:cubicBezTo>
                <a:cubicBezTo>
                  <a:pt x="1696" y="21589"/>
                  <a:pt x="1974" y="21576"/>
                  <a:pt x="2224" y="21543"/>
                </a:cubicBezTo>
                <a:cubicBezTo>
                  <a:pt x="2382" y="21570"/>
                  <a:pt x="2580" y="21585"/>
                  <a:pt x="2783" y="21584"/>
                </a:cubicBezTo>
                <a:cubicBezTo>
                  <a:pt x="3023" y="21583"/>
                  <a:pt x="3250" y="21561"/>
                  <a:pt x="3411" y="21523"/>
                </a:cubicBezTo>
                <a:cubicBezTo>
                  <a:pt x="3587" y="21545"/>
                  <a:pt x="3792" y="21553"/>
                  <a:pt x="3993" y="21547"/>
                </a:cubicBezTo>
                <a:cubicBezTo>
                  <a:pt x="4234" y="21539"/>
                  <a:pt x="4450" y="21511"/>
                  <a:pt x="4591" y="21469"/>
                </a:cubicBezTo>
                <a:cubicBezTo>
                  <a:pt x="4790" y="21501"/>
                  <a:pt x="5042" y="21516"/>
                  <a:pt x="5290" y="21508"/>
                </a:cubicBezTo>
                <a:cubicBezTo>
                  <a:pt x="5526" y="21501"/>
                  <a:pt x="5741" y="21476"/>
                  <a:pt x="5890" y="21436"/>
                </a:cubicBezTo>
                <a:cubicBezTo>
                  <a:pt x="6223" y="21485"/>
                  <a:pt x="6683" y="21464"/>
                  <a:pt x="6888" y="21390"/>
                </a:cubicBezTo>
                <a:cubicBezTo>
                  <a:pt x="7005" y="21348"/>
                  <a:pt x="7008" y="21296"/>
                  <a:pt x="6897" y="21254"/>
                </a:cubicBezTo>
                <a:cubicBezTo>
                  <a:pt x="6583" y="21130"/>
                  <a:pt x="6314" y="21001"/>
                  <a:pt x="6091" y="20868"/>
                </a:cubicBezTo>
                <a:cubicBezTo>
                  <a:pt x="5930" y="20772"/>
                  <a:pt x="5794" y="20675"/>
                  <a:pt x="5682" y="20577"/>
                </a:cubicBezTo>
                <a:cubicBezTo>
                  <a:pt x="5628" y="20492"/>
                  <a:pt x="5588" y="20407"/>
                  <a:pt x="5560" y="20322"/>
                </a:cubicBezTo>
                <a:cubicBezTo>
                  <a:pt x="5500" y="20137"/>
                  <a:pt x="5502" y="19951"/>
                  <a:pt x="5641" y="19768"/>
                </a:cubicBezTo>
                <a:cubicBezTo>
                  <a:pt x="5713" y="19672"/>
                  <a:pt x="5822" y="19578"/>
                  <a:pt x="5966" y="19487"/>
                </a:cubicBezTo>
                <a:cubicBezTo>
                  <a:pt x="7217" y="18826"/>
                  <a:pt x="8070" y="18135"/>
                  <a:pt x="8505" y="17429"/>
                </a:cubicBezTo>
                <a:cubicBezTo>
                  <a:pt x="8634" y="17221"/>
                  <a:pt x="8726" y="17012"/>
                  <a:pt x="8639" y="16803"/>
                </a:cubicBezTo>
                <a:cubicBezTo>
                  <a:pt x="8567" y="16627"/>
                  <a:pt x="8368" y="16454"/>
                  <a:pt x="8050" y="16290"/>
                </a:cubicBezTo>
                <a:cubicBezTo>
                  <a:pt x="7990" y="16241"/>
                  <a:pt x="7951" y="16191"/>
                  <a:pt x="7934" y="16140"/>
                </a:cubicBezTo>
                <a:cubicBezTo>
                  <a:pt x="7914" y="16079"/>
                  <a:pt x="7927" y="16017"/>
                  <a:pt x="7972" y="15957"/>
                </a:cubicBezTo>
                <a:cubicBezTo>
                  <a:pt x="8092" y="15853"/>
                  <a:pt x="8166" y="15748"/>
                  <a:pt x="8193" y="15641"/>
                </a:cubicBezTo>
                <a:cubicBezTo>
                  <a:pt x="8231" y="15497"/>
                  <a:pt x="8182" y="15352"/>
                  <a:pt x="8196" y="15208"/>
                </a:cubicBezTo>
                <a:cubicBezTo>
                  <a:pt x="8210" y="15065"/>
                  <a:pt x="8284" y="14923"/>
                  <a:pt x="8419" y="14783"/>
                </a:cubicBezTo>
                <a:cubicBezTo>
                  <a:pt x="9415" y="14098"/>
                  <a:pt x="10053" y="13392"/>
                  <a:pt x="10320" y="12678"/>
                </a:cubicBezTo>
                <a:cubicBezTo>
                  <a:pt x="10577" y="11991"/>
                  <a:pt x="10490" y="11300"/>
                  <a:pt x="10059" y="10617"/>
                </a:cubicBezTo>
                <a:cubicBezTo>
                  <a:pt x="9941" y="10420"/>
                  <a:pt x="9749" y="10225"/>
                  <a:pt x="9484" y="10035"/>
                </a:cubicBezTo>
                <a:cubicBezTo>
                  <a:pt x="9171" y="9809"/>
                  <a:pt x="8758" y="9590"/>
                  <a:pt x="8509" y="9362"/>
                </a:cubicBezTo>
                <a:cubicBezTo>
                  <a:pt x="8004" y="8899"/>
                  <a:pt x="8183" y="8420"/>
                  <a:pt x="8400" y="7947"/>
                </a:cubicBezTo>
                <a:cubicBezTo>
                  <a:pt x="8570" y="7576"/>
                  <a:pt x="8762" y="7205"/>
                  <a:pt x="8976" y="6834"/>
                </a:cubicBezTo>
                <a:close/>
              </a:path>
            </a:pathLst>
          </a:custGeom>
          <a:solidFill>
            <a:srgbClr val="E5E5E5"/>
          </a:solidFill>
          <a:ln w="50800">
            <a:noFill/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73626" y="314632"/>
            <a:ext cx="11474245" cy="636147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62860" y="88491"/>
            <a:ext cx="4895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Оздоровление по следующим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профилям:</a:t>
            </a:r>
          </a:p>
        </p:txBody>
      </p:sp>
      <p:sp>
        <p:nvSpPr>
          <p:cNvPr id="81" name="Shape 834"/>
          <p:cNvSpPr/>
          <p:nvPr/>
        </p:nvSpPr>
        <p:spPr>
          <a:xfrm>
            <a:off x="4454041" y="1336067"/>
            <a:ext cx="650849" cy="65084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36"/>
          <p:cNvSpPr/>
          <p:nvPr/>
        </p:nvSpPr>
        <p:spPr>
          <a:xfrm>
            <a:off x="5315087" y="2159402"/>
            <a:ext cx="650849" cy="650849"/>
          </a:xfrm>
          <a:prstGeom prst="ellipse">
            <a:avLst/>
          </a:prstGeom>
          <a:solidFill>
            <a:srgbClr val="0060AC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8"/>
          <p:cNvSpPr/>
          <p:nvPr/>
        </p:nvSpPr>
        <p:spPr>
          <a:xfrm>
            <a:off x="1312420" y="2159402"/>
            <a:ext cx="650849" cy="65084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6"/>
          <p:cNvSpPr/>
          <p:nvPr/>
        </p:nvSpPr>
        <p:spPr>
          <a:xfrm>
            <a:off x="5698317" y="3369422"/>
            <a:ext cx="650849" cy="65084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0"/>
          <p:cNvSpPr/>
          <p:nvPr/>
        </p:nvSpPr>
        <p:spPr>
          <a:xfrm>
            <a:off x="4441161" y="5388786"/>
            <a:ext cx="650849" cy="65084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6" name="Shape 854"/>
          <p:cNvSpPr/>
          <p:nvPr/>
        </p:nvSpPr>
        <p:spPr>
          <a:xfrm>
            <a:off x="935022" y="3369422"/>
            <a:ext cx="650849" cy="650849"/>
          </a:xfrm>
          <a:prstGeom prst="ellipse">
            <a:avLst/>
          </a:prstGeom>
          <a:solidFill>
            <a:srgbClr val="0060AC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7" name="Shape 866"/>
          <p:cNvSpPr/>
          <p:nvPr/>
        </p:nvSpPr>
        <p:spPr>
          <a:xfrm>
            <a:off x="5315086" y="4704528"/>
            <a:ext cx="650849" cy="650849"/>
          </a:xfrm>
          <a:prstGeom prst="ellipse">
            <a:avLst/>
          </a:prstGeom>
          <a:solidFill>
            <a:srgbClr val="0060AC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8" name="Shape 870"/>
          <p:cNvSpPr/>
          <p:nvPr/>
        </p:nvSpPr>
        <p:spPr>
          <a:xfrm>
            <a:off x="1398013" y="4707639"/>
            <a:ext cx="650849" cy="65084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9" name="Shape 873"/>
          <p:cNvSpPr/>
          <p:nvPr/>
        </p:nvSpPr>
        <p:spPr>
          <a:xfrm>
            <a:off x="2356800" y="5488584"/>
            <a:ext cx="650849" cy="650849"/>
          </a:xfrm>
          <a:prstGeom prst="ellipse">
            <a:avLst/>
          </a:prstGeom>
          <a:solidFill>
            <a:srgbClr val="0060AC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0" name="Shape 875"/>
          <p:cNvSpPr/>
          <p:nvPr/>
        </p:nvSpPr>
        <p:spPr>
          <a:xfrm>
            <a:off x="2273438" y="1350060"/>
            <a:ext cx="650849" cy="650849"/>
          </a:xfrm>
          <a:prstGeom prst="ellipse">
            <a:avLst/>
          </a:prstGeom>
          <a:solidFill>
            <a:srgbClr val="0060AC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0" name="Shape 831"/>
          <p:cNvSpPr/>
          <p:nvPr/>
        </p:nvSpPr>
        <p:spPr>
          <a:xfrm>
            <a:off x="5513721" y="2262531"/>
            <a:ext cx="253577" cy="42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5" h="21354" extrusionOk="0">
                <a:moveTo>
                  <a:pt x="11892" y="1679"/>
                </a:moveTo>
                <a:cubicBezTo>
                  <a:pt x="12124" y="2112"/>
                  <a:pt x="12594" y="2482"/>
                  <a:pt x="13223" y="2726"/>
                </a:cubicBezTo>
                <a:cubicBezTo>
                  <a:pt x="14149" y="3085"/>
                  <a:pt x="15351" y="3138"/>
                  <a:pt x="16266" y="3510"/>
                </a:cubicBezTo>
                <a:cubicBezTo>
                  <a:pt x="17168" y="3877"/>
                  <a:pt x="17690" y="4490"/>
                  <a:pt x="17560" y="5150"/>
                </a:cubicBezTo>
                <a:cubicBezTo>
                  <a:pt x="17395" y="5986"/>
                  <a:pt x="16180" y="6597"/>
                  <a:pt x="15984" y="7421"/>
                </a:cubicBezTo>
                <a:cubicBezTo>
                  <a:pt x="15880" y="7857"/>
                  <a:pt x="16075" y="8300"/>
                  <a:pt x="16524" y="8645"/>
                </a:cubicBezTo>
                <a:cubicBezTo>
                  <a:pt x="17999" y="10284"/>
                  <a:pt x="19138" y="12017"/>
                  <a:pt x="19925" y="13824"/>
                </a:cubicBezTo>
                <a:cubicBezTo>
                  <a:pt x="20499" y="15141"/>
                  <a:pt x="20675" y="16549"/>
                  <a:pt x="20866" y="17754"/>
                </a:cubicBezTo>
                <a:cubicBezTo>
                  <a:pt x="21067" y="19020"/>
                  <a:pt x="20997" y="20237"/>
                  <a:pt x="19228" y="20900"/>
                </a:cubicBezTo>
                <a:cubicBezTo>
                  <a:pt x="18690" y="21102"/>
                  <a:pt x="18069" y="21177"/>
                  <a:pt x="17459" y="21231"/>
                </a:cubicBezTo>
                <a:cubicBezTo>
                  <a:pt x="16723" y="21297"/>
                  <a:pt x="15972" y="21334"/>
                  <a:pt x="15207" y="21340"/>
                </a:cubicBezTo>
                <a:cubicBezTo>
                  <a:pt x="9545" y="21526"/>
                  <a:pt x="4228" y="19671"/>
                  <a:pt x="1606" y="16596"/>
                </a:cubicBezTo>
                <a:cubicBezTo>
                  <a:pt x="-392" y="14253"/>
                  <a:pt x="-533" y="11481"/>
                  <a:pt x="1223" y="9067"/>
                </a:cubicBezTo>
                <a:cubicBezTo>
                  <a:pt x="1920" y="8287"/>
                  <a:pt x="2385" y="7437"/>
                  <a:pt x="2596" y="6557"/>
                </a:cubicBezTo>
                <a:cubicBezTo>
                  <a:pt x="2822" y="5615"/>
                  <a:pt x="2753" y="4655"/>
                  <a:pt x="2392" y="3729"/>
                </a:cubicBezTo>
                <a:cubicBezTo>
                  <a:pt x="2613" y="3471"/>
                  <a:pt x="3033" y="3300"/>
                  <a:pt x="3507" y="3274"/>
                </a:cubicBezTo>
                <a:cubicBezTo>
                  <a:pt x="4351" y="3227"/>
                  <a:pt x="5090" y="3616"/>
                  <a:pt x="5140" y="4134"/>
                </a:cubicBezTo>
                <a:lnTo>
                  <a:pt x="6193" y="843"/>
                </a:lnTo>
                <a:lnTo>
                  <a:pt x="6818" y="286"/>
                </a:lnTo>
                <a:lnTo>
                  <a:pt x="7961" y="146"/>
                </a:lnTo>
                <a:lnTo>
                  <a:pt x="8529" y="1468"/>
                </a:lnTo>
                <a:lnTo>
                  <a:pt x="10282" y="219"/>
                </a:lnTo>
                <a:cubicBezTo>
                  <a:pt x="10921" y="-74"/>
                  <a:pt x="11800" y="-73"/>
                  <a:pt x="12438" y="220"/>
                </a:cubicBezTo>
                <a:cubicBezTo>
                  <a:pt x="12853" y="411"/>
                  <a:pt x="13106" y="707"/>
                  <a:pt x="13127" y="1025"/>
                </a:cubicBezTo>
                <a:lnTo>
                  <a:pt x="11892" y="1679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1" name="Shape 835"/>
          <p:cNvSpPr>
            <a:spLocks noChangeAspect="1"/>
          </p:cNvSpPr>
          <p:nvPr/>
        </p:nvSpPr>
        <p:spPr>
          <a:xfrm>
            <a:off x="4555416" y="1442815"/>
            <a:ext cx="443171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519" extrusionOk="0">
                <a:moveTo>
                  <a:pt x="12417" y="18248"/>
                </a:moveTo>
                <a:cubicBezTo>
                  <a:pt x="11812" y="18249"/>
                  <a:pt x="11240" y="17943"/>
                  <a:pt x="10861" y="17416"/>
                </a:cubicBezTo>
                <a:cubicBezTo>
                  <a:pt x="10564" y="17003"/>
                  <a:pt x="10410" y="16483"/>
                  <a:pt x="10429" y="15953"/>
                </a:cubicBezTo>
                <a:cubicBezTo>
                  <a:pt x="9563" y="16330"/>
                  <a:pt x="8591" y="16253"/>
                  <a:pt x="7781" y="15742"/>
                </a:cubicBezTo>
                <a:cubicBezTo>
                  <a:pt x="7208" y="15381"/>
                  <a:pt x="6755" y="14822"/>
                  <a:pt x="6489" y="14149"/>
                </a:cubicBezTo>
                <a:cubicBezTo>
                  <a:pt x="4781" y="15173"/>
                  <a:pt x="2666" y="14736"/>
                  <a:pt x="1399" y="13097"/>
                </a:cubicBezTo>
                <a:cubicBezTo>
                  <a:pt x="746" y="12253"/>
                  <a:pt x="407" y="11162"/>
                  <a:pt x="450" y="10048"/>
                </a:cubicBezTo>
                <a:cubicBezTo>
                  <a:pt x="135" y="9618"/>
                  <a:pt x="-24" y="9072"/>
                  <a:pt x="3" y="8518"/>
                </a:cubicBezTo>
                <a:cubicBezTo>
                  <a:pt x="47" y="7595"/>
                  <a:pt x="581" y="6791"/>
                  <a:pt x="1359" y="6475"/>
                </a:cubicBezTo>
                <a:cubicBezTo>
                  <a:pt x="1125" y="5977"/>
                  <a:pt x="1150" y="5376"/>
                  <a:pt x="1425" y="4904"/>
                </a:cubicBezTo>
                <a:cubicBezTo>
                  <a:pt x="1735" y="4372"/>
                  <a:pt x="2300" y="4100"/>
                  <a:pt x="2859" y="4215"/>
                </a:cubicBezTo>
                <a:cubicBezTo>
                  <a:pt x="2998" y="3516"/>
                  <a:pt x="3384" y="2909"/>
                  <a:pt x="3928" y="2531"/>
                </a:cubicBezTo>
                <a:cubicBezTo>
                  <a:pt x="4485" y="2144"/>
                  <a:pt x="5159" y="2030"/>
                  <a:pt x="5794" y="2214"/>
                </a:cubicBezTo>
                <a:cubicBezTo>
                  <a:pt x="5935" y="1797"/>
                  <a:pt x="6215" y="1457"/>
                  <a:pt x="6576" y="1266"/>
                </a:cubicBezTo>
                <a:cubicBezTo>
                  <a:pt x="7019" y="1032"/>
                  <a:pt x="7534" y="1043"/>
                  <a:pt x="7968" y="1298"/>
                </a:cubicBezTo>
                <a:cubicBezTo>
                  <a:pt x="8523" y="641"/>
                  <a:pt x="9258" y="209"/>
                  <a:pt x="10057" y="71"/>
                </a:cubicBezTo>
                <a:cubicBezTo>
                  <a:pt x="10919" y="-78"/>
                  <a:pt x="11800" y="122"/>
                  <a:pt x="12541" y="636"/>
                </a:cubicBezTo>
                <a:cubicBezTo>
                  <a:pt x="13012" y="144"/>
                  <a:pt x="13659" y="-81"/>
                  <a:pt x="14297" y="26"/>
                </a:cubicBezTo>
                <a:cubicBezTo>
                  <a:pt x="14932" y="132"/>
                  <a:pt x="15489" y="554"/>
                  <a:pt x="15811" y="1173"/>
                </a:cubicBezTo>
                <a:cubicBezTo>
                  <a:pt x="16517" y="1079"/>
                  <a:pt x="17227" y="1296"/>
                  <a:pt x="17792" y="1778"/>
                </a:cubicBezTo>
                <a:cubicBezTo>
                  <a:pt x="18371" y="2273"/>
                  <a:pt x="18748" y="3007"/>
                  <a:pt x="18840" y="3815"/>
                </a:cubicBezTo>
                <a:cubicBezTo>
                  <a:pt x="19362" y="3772"/>
                  <a:pt x="19856" y="4081"/>
                  <a:pt x="20096" y="4599"/>
                </a:cubicBezTo>
                <a:cubicBezTo>
                  <a:pt x="20273" y="4982"/>
                  <a:pt x="20285" y="5434"/>
                  <a:pt x="20130" y="5828"/>
                </a:cubicBezTo>
                <a:cubicBezTo>
                  <a:pt x="20470" y="5910"/>
                  <a:pt x="20756" y="6168"/>
                  <a:pt x="20899" y="6522"/>
                </a:cubicBezTo>
                <a:cubicBezTo>
                  <a:pt x="21034" y="6859"/>
                  <a:pt x="21026" y="7245"/>
                  <a:pt x="20876" y="7574"/>
                </a:cubicBezTo>
                <a:cubicBezTo>
                  <a:pt x="21298" y="7884"/>
                  <a:pt x="21556" y="8406"/>
                  <a:pt x="21567" y="8969"/>
                </a:cubicBezTo>
                <a:cubicBezTo>
                  <a:pt x="21576" y="9467"/>
                  <a:pt x="21389" y="9944"/>
                  <a:pt x="21056" y="10274"/>
                </a:cubicBezTo>
                <a:cubicBezTo>
                  <a:pt x="21185" y="10477"/>
                  <a:pt x="21191" y="10747"/>
                  <a:pt x="21071" y="10956"/>
                </a:cubicBezTo>
                <a:cubicBezTo>
                  <a:pt x="20951" y="11165"/>
                  <a:pt x="20731" y="11272"/>
                  <a:pt x="20513" y="11228"/>
                </a:cubicBezTo>
                <a:cubicBezTo>
                  <a:pt x="21205" y="12110"/>
                  <a:pt x="21414" y="13346"/>
                  <a:pt x="21056" y="14448"/>
                </a:cubicBezTo>
                <a:cubicBezTo>
                  <a:pt x="20658" y="15670"/>
                  <a:pt x="19746" y="16459"/>
                  <a:pt x="18779" y="16955"/>
                </a:cubicBezTo>
                <a:cubicBezTo>
                  <a:pt x="17660" y="17528"/>
                  <a:pt x="16384" y="17756"/>
                  <a:pt x="15066" y="17521"/>
                </a:cubicBezTo>
                <a:lnTo>
                  <a:pt x="16694" y="20978"/>
                </a:lnTo>
                <a:lnTo>
                  <a:pt x="14368" y="21519"/>
                </a:lnTo>
                <a:lnTo>
                  <a:pt x="12417" y="1824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2" name="Shape 837"/>
          <p:cNvSpPr>
            <a:spLocks noChangeAspect="1"/>
          </p:cNvSpPr>
          <p:nvPr/>
        </p:nvSpPr>
        <p:spPr>
          <a:xfrm>
            <a:off x="2369299" y="1504136"/>
            <a:ext cx="468000" cy="314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237" extrusionOk="0">
                <a:moveTo>
                  <a:pt x="12250" y="14274"/>
                </a:moveTo>
                <a:cubicBezTo>
                  <a:pt x="12370" y="14803"/>
                  <a:pt x="12428" y="15358"/>
                  <a:pt x="12422" y="15916"/>
                </a:cubicBezTo>
                <a:cubicBezTo>
                  <a:pt x="12415" y="16477"/>
                  <a:pt x="12344" y="17033"/>
                  <a:pt x="12210" y="17558"/>
                </a:cubicBezTo>
                <a:lnTo>
                  <a:pt x="11623" y="17195"/>
                </a:lnTo>
                <a:cubicBezTo>
                  <a:pt x="11561" y="16666"/>
                  <a:pt x="11457" y="16150"/>
                  <a:pt x="11313" y="15658"/>
                </a:cubicBezTo>
                <a:cubicBezTo>
                  <a:pt x="11165" y="15153"/>
                  <a:pt x="10976" y="14677"/>
                  <a:pt x="10750" y="14239"/>
                </a:cubicBezTo>
                <a:cubicBezTo>
                  <a:pt x="10453" y="15400"/>
                  <a:pt x="9826" y="16310"/>
                  <a:pt x="9034" y="16730"/>
                </a:cubicBezTo>
                <a:cubicBezTo>
                  <a:pt x="8260" y="17140"/>
                  <a:pt x="7394" y="17034"/>
                  <a:pt x="6636" y="17521"/>
                </a:cubicBezTo>
                <a:cubicBezTo>
                  <a:pt x="5635" y="18165"/>
                  <a:pt x="5056" y="19673"/>
                  <a:pt x="4158" y="20573"/>
                </a:cubicBezTo>
                <a:cubicBezTo>
                  <a:pt x="3630" y="21103"/>
                  <a:pt x="2994" y="21394"/>
                  <a:pt x="2379" y="21150"/>
                </a:cubicBezTo>
                <a:cubicBezTo>
                  <a:pt x="736" y="20499"/>
                  <a:pt x="671" y="18109"/>
                  <a:pt x="664" y="15605"/>
                </a:cubicBezTo>
                <a:cubicBezTo>
                  <a:pt x="656" y="12627"/>
                  <a:pt x="-26" y="9071"/>
                  <a:pt x="1" y="5785"/>
                </a:cubicBezTo>
                <a:cubicBezTo>
                  <a:pt x="8" y="4892"/>
                  <a:pt x="37" y="3970"/>
                  <a:pt x="366" y="3217"/>
                </a:cubicBezTo>
                <a:cubicBezTo>
                  <a:pt x="784" y="2259"/>
                  <a:pt x="1550" y="1854"/>
                  <a:pt x="2286" y="1502"/>
                </a:cubicBezTo>
                <a:cubicBezTo>
                  <a:pt x="4069" y="649"/>
                  <a:pt x="5892" y="-206"/>
                  <a:pt x="7762" y="45"/>
                </a:cubicBezTo>
                <a:cubicBezTo>
                  <a:pt x="9348" y="257"/>
                  <a:pt x="10824" y="1261"/>
                  <a:pt x="12399" y="1552"/>
                </a:cubicBezTo>
                <a:cubicBezTo>
                  <a:pt x="14127" y="1872"/>
                  <a:pt x="15819" y="1267"/>
                  <a:pt x="17558" y="1471"/>
                </a:cubicBezTo>
                <a:cubicBezTo>
                  <a:pt x="18716" y="1607"/>
                  <a:pt x="19666" y="2625"/>
                  <a:pt x="20573" y="2989"/>
                </a:cubicBezTo>
                <a:cubicBezTo>
                  <a:pt x="21106" y="3202"/>
                  <a:pt x="21574" y="3566"/>
                  <a:pt x="21421" y="4220"/>
                </a:cubicBezTo>
                <a:cubicBezTo>
                  <a:pt x="21318" y="4663"/>
                  <a:pt x="20954" y="4742"/>
                  <a:pt x="20626" y="4805"/>
                </a:cubicBezTo>
                <a:cubicBezTo>
                  <a:pt x="19838" y="4955"/>
                  <a:pt x="19055" y="5534"/>
                  <a:pt x="18522" y="6471"/>
                </a:cubicBezTo>
                <a:cubicBezTo>
                  <a:pt x="18004" y="7381"/>
                  <a:pt x="17831" y="8558"/>
                  <a:pt x="17478" y="9597"/>
                </a:cubicBezTo>
                <a:cubicBezTo>
                  <a:pt x="16825" y="11517"/>
                  <a:pt x="15621" y="12893"/>
                  <a:pt x="14250" y="13646"/>
                </a:cubicBezTo>
                <a:cubicBezTo>
                  <a:pt x="13608" y="13999"/>
                  <a:pt x="12934" y="14210"/>
                  <a:pt x="12250" y="142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3" name="Shape 841"/>
          <p:cNvSpPr>
            <a:spLocks noChangeAspect="1"/>
          </p:cNvSpPr>
          <p:nvPr/>
        </p:nvSpPr>
        <p:spPr>
          <a:xfrm>
            <a:off x="1059770" y="3521093"/>
            <a:ext cx="345351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469" extrusionOk="0">
                <a:moveTo>
                  <a:pt x="5384" y="16705"/>
                </a:moveTo>
                <a:lnTo>
                  <a:pt x="4701" y="16909"/>
                </a:lnTo>
                <a:lnTo>
                  <a:pt x="3258" y="14988"/>
                </a:lnTo>
                <a:cubicBezTo>
                  <a:pt x="2637" y="15464"/>
                  <a:pt x="1716" y="15489"/>
                  <a:pt x="1063" y="15047"/>
                </a:cubicBezTo>
                <a:cubicBezTo>
                  <a:pt x="362" y="14574"/>
                  <a:pt x="182" y="13716"/>
                  <a:pt x="643" y="13056"/>
                </a:cubicBezTo>
                <a:cubicBezTo>
                  <a:pt x="241" y="12737"/>
                  <a:pt x="9" y="12287"/>
                  <a:pt x="0" y="11814"/>
                </a:cubicBezTo>
                <a:cubicBezTo>
                  <a:pt x="-8" y="11348"/>
                  <a:pt x="201" y="10900"/>
                  <a:pt x="579" y="10571"/>
                </a:cubicBezTo>
                <a:cubicBezTo>
                  <a:pt x="319" y="10294"/>
                  <a:pt x="197" y="9938"/>
                  <a:pt x="242" y="9582"/>
                </a:cubicBezTo>
                <a:cubicBezTo>
                  <a:pt x="288" y="9222"/>
                  <a:pt x="501" y="8893"/>
                  <a:pt x="832" y="8673"/>
                </a:cubicBezTo>
                <a:cubicBezTo>
                  <a:pt x="564" y="8506"/>
                  <a:pt x="397" y="8243"/>
                  <a:pt x="375" y="7957"/>
                </a:cubicBezTo>
                <a:cubicBezTo>
                  <a:pt x="338" y="7473"/>
                  <a:pt x="702" y="7035"/>
                  <a:pt x="1241" y="6915"/>
                </a:cubicBezTo>
                <a:cubicBezTo>
                  <a:pt x="909" y="6873"/>
                  <a:pt x="649" y="6646"/>
                  <a:pt x="599" y="6357"/>
                </a:cubicBezTo>
                <a:cubicBezTo>
                  <a:pt x="537" y="5989"/>
                  <a:pt x="822" y="5646"/>
                  <a:pt x="1241" y="5582"/>
                </a:cubicBezTo>
                <a:cubicBezTo>
                  <a:pt x="740" y="5527"/>
                  <a:pt x="344" y="5185"/>
                  <a:pt x="275" y="4748"/>
                </a:cubicBezTo>
                <a:cubicBezTo>
                  <a:pt x="216" y="4378"/>
                  <a:pt x="409" y="4013"/>
                  <a:pt x="769" y="3811"/>
                </a:cubicBezTo>
                <a:cubicBezTo>
                  <a:pt x="435" y="3374"/>
                  <a:pt x="418" y="2808"/>
                  <a:pt x="724" y="2356"/>
                </a:cubicBezTo>
                <a:cubicBezTo>
                  <a:pt x="1001" y="1949"/>
                  <a:pt x="1500" y="1697"/>
                  <a:pt x="2042" y="1691"/>
                </a:cubicBezTo>
                <a:cubicBezTo>
                  <a:pt x="2254" y="1078"/>
                  <a:pt x="2908" y="662"/>
                  <a:pt x="3642" y="674"/>
                </a:cubicBezTo>
                <a:cubicBezTo>
                  <a:pt x="4180" y="683"/>
                  <a:pt x="4676" y="928"/>
                  <a:pt x="4961" y="1325"/>
                </a:cubicBezTo>
                <a:cubicBezTo>
                  <a:pt x="5335" y="1162"/>
                  <a:pt x="5787" y="1235"/>
                  <a:pt x="6069" y="1504"/>
                </a:cubicBezTo>
                <a:cubicBezTo>
                  <a:pt x="6311" y="1733"/>
                  <a:pt x="6378" y="2064"/>
                  <a:pt x="6243" y="2352"/>
                </a:cubicBezTo>
                <a:cubicBezTo>
                  <a:pt x="6704" y="2195"/>
                  <a:pt x="7219" y="2208"/>
                  <a:pt x="7669" y="2390"/>
                </a:cubicBezTo>
                <a:cubicBezTo>
                  <a:pt x="8116" y="2569"/>
                  <a:pt x="8460" y="2899"/>
                  <a:pt x="8624" y="3303"/>
                </a:cubicBezTo>
                <a:cubicBezTo>
                  <a:pt x="9058" y="3075"/>
                  <a:pt x="9545" y="2933"/>
                  <a:pt x="10049" y="2888"/>
                </a:cubicBezTo>
                <a:cubicBezTo>
                  <a:pt x="10619" y="2836"/>
                  <a:pt x="11194" y="2910"/>
                  <a:pt x="11722" y="3101"/>
                </a:cubicBezTo>
                <a:cubicBezTo>
                  <a:pt x="11903" y="2836"/>
                  <a:pt x="12197" y="2644"/>
                  <a:pt x="12539" y="2568"/>
                </a:cubicBezTo>
                <a:cubicBezTo>
                  <a:pt x="12877" y="2493"/>
                  <a:pt x="13235" y="2536"/>
                  <a:pt x="13537" y="2688"/>
                </a:cubicBezTo>
                <a:cubicBezTo>
                  <a:pt x="13609" y="2455"/>
                  <a:pt x="13789" y="2259"/>
                  <a:pt x="14033" y="2146"/>
                </a:cubicBezTo>
                <a:cubicBezTo>
                  <a:pt x="14303" y="2021"/>
                  <a:pt x="14623" y="2009"/>
                  <a:pt x="14903" y="2115"/>
                </a:cubicBezTo>
                <a:cubicBezTo>
                  <a:pt x="14837" y="1799"/>
                  <a:pt x="14928" y="1473"/>
                  <a:pt x="15153" y="1218"/>
                </a:cubicBezTo>
                <a:cubicBezTo>
                  <a:pt x="15447" y="886"/>
                  <a:pt x="15924" y="719"/>
                  <a:pt x="16399" y="782"/>
                </a:cubicBezTo>
                <a:cubicBezTo>
                  <a:pt x="16477" y="478"/>
                  <a:pt x="16742" y="236"/>
                  <a:pt x="17087" y="153"/>
                </a:cubicBezTo>
                <a:cubicBezTo>
                  <a:pt x="17433" y="70"/>
                  <a:pt x="17804" y="160"/>
                  <a:pt x="18050" y="389"/>
                </a:cubicBezTo>
                <a:cubicBezTo>
                  <a:pt x="18586" y="-7"/>
                  <a:pt x="19331" y="-110"/>
                  <a:pt x="19980" y="123"/>
                </a:cubicBezTo>
                <a:cubicBezTo>
                  <a:pt x="21134" y="536"/>
                  <a:pt x="21592" y="1750"/>
                  <a:pt x="20946" y="2681"/>
                </a:cubicBezTo>
                <a:cubicBezTo>
                  <a:pt x="21149" y="3070"/>
                  <a:pt x="21240" y="3498"/>
                  <a:pt x="21213" y="3925"/>
                </a:cubicBezTo>
                <a:cubicBezTo>
                  <a:pt x="21188" y="4305"/>
                  <a:pt x="21069" y="4675"/>
                  <a:pt x="20865" y="5012"/>
                </a:cubicBezTo>
                <a:cubicBezTo>
                  <a:pt x="21030" y="5171"/>
                  <a:pt x="21146" y="5364"/>
                  <a:pt x="21203" y="5573"/>
                </a:cubicBezTo>
                <a:cubicBezTo>
                  <a:pt x="21265" y="5803"/>
                  <a:pt x="21254" y="6044"/>
                  <a:pt x="21170" y="6269"/>
                </a:cubicBezTo>
                <a:cubicBezTo>
                  <a:pt x="21370" y="6447"/>
                  <a:pt x="21474" y="6691"/>
                  <a:pt x="21457" y="6939"/>
                </a:cubicBezTo>
                <a:cubicBezTo>
                  <a:pt x="21438" y="7208"/>
                  <a:pt x="21281" y="7454"/>
                  <a:pt x="21030" y="7610"/>
                </a:cubicBezTo>
                <a:cubicBezTo>
                  <a:pt x="21221" y="7898"/>
                  <a:pt x="21315" y="8227"/>
                  <a:pt x="21301" y="8559"/>
                </a:cubicBezTo>
                <a:cubicBezTo>
                  <a:pt x="21285" y="8933"/>
                  <a:pt x="21135" y="9293"/>
                  <a:pt x="20871" y="9588"/>
                </a:cubicBezTo>
                <a:cubicBezTo>
                  <a:pt x="21160" y="9733"/>
                  <a:pt x="21359" y="9983"/>
                  <a:pt x="21413" y="10269"/>
                </a:cubicBezTo>
                <a:cubicBezTo>
                  <a:pt x="21471" y="10577"/>
                  <a:pt x="21357" y="10890"/>
                  <a:pt x="21105" y="11112"/>
                </a:cubicBezTo>
                <a:cubicBezTo>
                  <a:pt x="21351" y="11375"/>
                  <a:pt x="21464" y="11713"/>
                  <a:pt x="21419" y="12050"/>
                </a:cubicBezTo>
                <a:cubicBezTo>
                  <a:pt x="21383" y="12322"/>
                  <a:pt x="21246" y="12575"/>
                  <a:pt x="21028" y="12772"/>
                </a:cubicBezTo>
                <a:cubicBezTo>
                  <a:pt x="21202" y="13060"/>
                  <a:pt x="21223" y="13399"/>
                  <a:pt x="21087" y="13701"/>
                </a:cubicBezTo>
                <a:cubicBezTo>
                  <a:pt x="20948" y="14011"/>
                  <a:pt x="20658" y="14251"/>
                  <a:pt x="20296" y="14356"/>
                </a:cubicBezTo>
                <a:cubicBezTo>
                  <a:pt x="20894" y="14850"/>
                  <a:pt x="21080" y="15615"/>
                  <a:pt x="20763" y="16278"/>
                </a:cubicBezTo>
                <a:cubicBezTo>
                  <a:pt x="20568" y="16685"/>
                  <a:pt x="20198" y="17008"/>
                  <a:pt x="19731" y="17177"/>
                </a:cubicBezTo>
                <a:cubicBezTo>
                  <a:pt x="19777" y="17445"/>
                  <a:pt x="19753" y="17703"/>
                  <a:pt x="19671" y="17946"/>
                </a:cubicBezTo>
                <a:cubicBezTo>
                  <a:pt x="19550" y="18306"/>
                  <a:pt x="19276" y="18661"/>
                  <a:pt x="18808" y="18690"/>
                </a:cubicBezTo>
                <a:cubicBezTo>
                  <a:pt x="18575" y="18704"/>
                  <a:pt x="18351" y="18605"/>
                  <a:pt x="18227" y="18433"/>
                </a:cubicBezTo>
                <a:cubicBezTo>
                  <a:pt x="17935" y="18667"/>
                  <a:pt x="17547" y="18789"/>
                  <a:pt x="17151" y="18769"/>
                </a:cubicBezTo>
                <a:cubicBezTo>
                  <a:pt x="16863" y="18755"/>
                  <a:pt x="16587" y="18667"/>
                  <a:pt x="16357" y="18515"/>
                </a:cubicBezTo>
                <a:cubicBezTo>
                  <a:pt x="15860" y="18779"/>
                  <a:pt x="15230" y="18755"/>
                  <a:pt x="14760" y="18455"/>
                </a:cubicBezTo>
                <a:cubicBezTo>
                  <a:pt x="14438" y="18250"/>
                  <a:pt x="14232" y="17934"/>
                  <a:pt x="14194" y="17588"/>
                </a:cubicBezTo>
                <a:cubicBezTo>
                  <a:pt x="14031" y="17780"/>
                  <a:pt x="13769" y="17888"/>
                  <a:pt x="13495" y="17874"/>
                </a:cubicBezTo>
                <a:cubicBezTo>
                  <a:pt x="13255" y="17863"/>
                  <a:pt x="13033" y="17757"/>
                  <a:pt x="12891" y="17588"/>
                </a:cubicBezTo>
                <a:cubicBezTo>
                  <a:pt x="12809" y="18164"/>
                  <a:pt x="12709" y="18739"/>
                  <a:pt x="12592" y="19311"/>
                </a:cubicBezTo>
                <a:cubicBezTo>
                  <a:pt x="12473" y="19889"/>
                  <a:pt x="12337" y="20463"/>
                  <a:pt x="12182" y="21035"/>
                </a:cubicBezTo>
                <a:cubicBezTo>
                  <a:pt x="12085" y="21250"/>
                  <a:pt x="11870" y="21408"/>
                  <a:pt x="11610" y="21454"/>
                </a:cubicBezTo>
                <a:cubicBezTo>
                  <a:pt x="11412" y="21490"/>
                  <a:pt x="11207" y="21457"/>
                  <a:pt x="11037" y="21362"/>
                </a:cubicBezTo>
                <a:cubicBezTo>
                  <a:pt x="10842" y="21459"/>
                  <a:pt x="10611" y="21479"/>
                  <a:pt x="10398" y="21419"/>
                </a:cubicBezTo>
                <a:cubicBezTo>
                  <a:pt x="10181" y="21358"/>
                  <a:pt x="10004" y="21219"/>
                  <a:pt x="9913" y="21036"/>
                </a:cubicBezTo>
                <a:cubicBezTo>
                  <a:pt x="9390" y="20440"/>
                  <a:pt x="9003" y="19763"/>
                  <a:pt x="8771" y="19040"/>
                </a:cubicBezTo>
                <a:cubicBezTo>
                  <a:pt x="8572" y="18417"/>
                  <a:pt x="8491" y="17771"/>
                  <a:pt x="8533" y="17126"/>
                </a:cubicBezTo>
                <a:cubicBezTo>
                  <a:pt x="8524" y="16568"/>
                  <a:pt x="8704" y="16021"/>
                  <a:pt x="9049" y="15552"/>
                </a:cubicBezTo>
                <a:cubicBezTo>
                  <a:pt x="9516" y="14917"/>
                  <a:pt x="10250" y="14467"/>
                  <a:pt x="11094" y="14301"/>
                </a:cubicBezTo>
                <a:cubicBezTo>
                  <a:pt x="10771" y="13698"/>
                  <a:pt x="10221" y="13210"/>
                  <a:pt x="9534" y="12921"/>
                </a:cubicBezTo>
                <a:cubicBezTo>
                  <a:pt x="8706" y="12572"/>
                  <a:pt x="7750" y="12536"/>
                  <a:pt x="6892" y="12822"/>
                </a:cubicBezTo>
                <a:cubicBezTo>
                  <a:pt x="6784" y="12986"/>
                  <a:pt x="6639" y="13130"/>
                  <a:pt x="6466" y="13244"/>
                </a:cubicBezTo>
                <a:cubicBezTo>
                  <a:pt x="6089" y="13493"/>
                  <a:pt x="5609" y="13589"/>
                  <a:pt x="5146" y="13509"/>
                </a:cubicBezTo>
                <a:cubicBezTo>
                  <a:pt x="5312" y="13742"/>
                  <a:pt x="5339" y="14030"/>
                  <a:pt x="5219" y="14283"/>
                </a:cubicBezTo>
                <a:cubicBezTo>
                  <a:pt x="5033" y="14674"/>
                  <a:pt x="4558" y="14896"/>
                  <a:pt x="4083" y="14814"/>
                </a:cubicBezTo>
                <a:lnTo>
                  <a:pt x="5384" y="1670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94" name="Group 849"/>
          <p:cNvGrpSpPr>
            <a:grpSpLocks noChangeAspect="1"/>
          </p:cNvGrpSpPr>
          <p:nvPr/>
        </p:nvGrpSpPr>
        <p:grpSpPr>
          <a:xfrm>
            <a:off x="5388509" y="4848791"/>
            <a:ext cx="504000" cy="343325"/>
            <a:chOff x="0" y="0"/>
            <a:chExt cx="546809" cy="372486"/>
          </a:xfrm>
        </p:grpSpPr>
        <p:sp>
          <p:nvSpPr>
            <p:cNvPr id="95" name="Shape 847"/>
            <p:cNvSpPr/>
            <p:nvPr/>
          </p:nvSpPr>
          <p:spPr>
            <a:xfrm>
              <a:off x="0" y="-1"/>
              <a:ext cx="259776" cy="37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461" extrusionOk="0">
                  <a:moveTo>
                    <a:pt x="15922" y="9343"/>
                  </a:moveTo>
                  <a:lnTo>
                    <a:pt x="19019" y="9596"/>
                  </a:lnTo>
                  <a:cubicBezTo>
                    <a:pt x="19821" y="9808"/>
                    <a:pt x="20465" y="10229"/>
                    <a:pt x="20806" y="10764"/>
                  </a:cubicBezTo>
                  <a:cubicBezTo>
                    <a:pt x="21117" y="11251"/>
                    <a:pt x="21155" y="11798"/>
                    <a:pt x="20912" y="12303"/>
                  </a:cubicBezTo>
                  <a:cubicBezTo>
                    <a:pt x="20122" y="12265"/>
                    <a:pt x="19327" y="12311"/>
                    <a:pt x="18557" y="12437"/>
                  </a:cubicBezTo>
                  <a:cubicBezTo>
                    <a:pt x="17733" y="12572"/>
                    <a:pt x="16948" y="12798"/>
                    <a:pt x="16233" y="13107"/>
                  </a:cubicBezTo>
                  <a:cubicBezTo>
                    <a:pt x="16565" y="13346"/>
                    <a:pt x="16845" y="13617"/>
                    <a:pt x="17062" y="13911"/>
                  </a:cubicBezTo>
                  <a:cubicBezTo>
                    <a:pt x="17948" y="15110"/>
                    <a:pt x="17742" y="16496"/>
                    <a:pt x="17488" y="17824"/>
                  </a:cubicBezTo>
                  <a:cubicBezTo>
                    <a:pt x="17328" y="18662"/>
                    <a:pt x="17157" y="19500"/>
                    <a:pt x="16975" y="20336"/>
                  </a:cubicBezTo>
                  <a:lnTo>
                    <a:pt x="15293" y="20461"/>
                  </a:lnTo>
                  <a:cubicBezTo>
                    <a:pt x="15640" y="19105"/>
                    <a:pt x="15635" y="17718"/>
                    <a:pt x="15278" y="16363"/>
                  </a:cubicBezTo>
                  <a:cubicBezTo>
                    <a:pt x="15150" y="15880"/>
                    <a:pt x="14979" y="15403"/>
                    <a:pt x="14764" y="14934"/>
                  </a:cubicBezTo>
                  <a:cubicBezTo>
                    <a:pt x="14616" y="17231"/>
                    <a:pt x="11916" y="19075"/>
                    <a:pt x="8526" y="19195"/>
                  </a:cubicBezTo>
                  <a:cubicBezTo>
                    <a:pt x="5697" y="19295"/>
                    <a:pt x="3403" y="18373"/>
                    <a:pt x="1883" y="16790"/>
                  </a:cubicBezTo>
                  <a:cubicBezTo>
                    <a:pt x="-165" y="14658"/>
                    <a:pt x="-445" y="11610"/>
                    <a:pt x="574" y="8669"/>
                  </a:cubicBezTo>
                  <a:cubicBezTo>
                    <a:pt x="2403" y="3390"/>
                    <a:pt x="7981" y="-1139"/>
                    <a:pt x="14640" y="255"/>
                  </a:cubicBezTo>
                  <a:cubicBezTo>
                    <a:pt x="18785" y="1122"/>
                    <a:pt x="20935" y="4211"/>
                    <a:pt x="19297" y="6934"/>
                  </a:cubicBezTo>
                  <a:cubicBezTo>
                    <a:pt x="18658" y="7995"/>
                    <a:pt x="17454" y="8856"/>
                    <a:pt x="15922" y="93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6" name="Shape 848"/>
            <p:cNvSpPr/>
            <p:nvPr/>
          </p:nvSpPr>
          <p:spPr>
            <a:xfrm>
              <a:off x="287033" y="-1"/>
              <a:ext cx="259777" cy="37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461" extrusionOk="0">
                  <a:moveTo>
                    <a:pt x="5148" y="9343"/>
                  </a:moveTo>
                  <a:lnTo>
                    <a:pt x="2051" y="9596"/>
                  </a:lnTo>
                  <a:cubicBezTo>
                    <a:pt x="1249" y="9808"/>
                    <a:pt x="605" y="10229"/>
                    <a:pt x="264" y="10764"/>
                  </a:cubicBezTo>
                  <a:cubicBezTo>
                    <a:pt x="-47" y="11251"/>
                    <a:pt x="-85" y="11798"/>
                    <a:pt x="158" y="12303"/>
                  </a:cubicBezTo>
                  <a:cubicBezTo>
                    <a:pt x="948" y="12265"/>
                    <a:pt x="1743" y="12311"/>
                    <a:pt x="2513" y="12437"/>
                  </a:cubicBezTo>
                  <a:cubicBezTo>
                    <a:pt x="3337" y="12572"/>
                    <a:pt x="4122" y="12798"/>
                    <a:pt x="4837" y="13107"/>
                  </a:cubicBezTo>
                  <a:cubicBezTo>
                    <a:pt x="4505" y="13346"/>
                    <a:pt x="4225" y="13617"/>
                    <a:pt x="4008" y="13911"/>
                  </a:cubicBezTo>
                  <a:cubicBezTo>
                    <a:pt x="3122" y="15110"/>
                    <a:pt x="3328" y="16496"/>
                    <a:pt x="3582" y="17824"/>
                  </a:cubicBezTo>
                  <a:cubicBezTo>
                    <a:pt x="3742" y="18662"/>
                    <a:pt x="3913" y="19500"/>
                    <a:pt x="4095" y="20336"/>
                  </a:cubicBezTo>
                  <a:lnTo>
                    <a:pt x="5777" y="20461"/>
                  </a:lnTo>
                  <a:cubicBezTo>
                    <a:pt x="5430" y="19105"/>
                    <a:pt x="5435" y="17718"/>
                    <a:pt x="5792" y="16363"/>
                  </a:cubicBezTo>
                  <a:cubicBezTo>
                    <a:pt x="5920" y="15880"/>
                    <a:pt x="6091" y="15403"/>
                    <a:pt x="6306" y="14934"/>
                  </a:cubicBezTo>
                  <a:cubicBezTo>
                    <a:pt x="6454" y="17231"/>
                    <a:pt x="9154" y="19075"/>
                    <a:pt x="12544" y="19195"/>
                  </a:cubicBezTo>
                  <a:cubicBezTo>
                    <a:pt x="15373" y="19295"/>
                    <a:pt x="17667" y="18373"/>
                    <a:pt x="19187" y="16790"/>
                  </a:cubicBezTo>
                  <a:cubicBezTo>
                    <a:pt x="21235" y="14658"/>
                    <a:pt x="21515" y="11610"/>
                    <a:pt x="20496" y="8669"/>
                  </a:cubicBezTo>
                  <a:cubicBezTo>
                    <a:pt x="18667" y="3390"/>
                    <a:pt x="13089" y="-1139"/>
                    <a:pt x="6430" y="255"/>
                  </a:cubicBezTo>
                  <a:cubicBezTo>
                    <a:pt x="2285" y="1122"/>
                    <a:pt x="135" y="4211"/>
                    <a:pt x="1773" y="6934"/>
                  </a:cubicBezTo>
                  <a:cubicBezTo>
                    <a:pt x="2412" y="7995"/>
                    <a:pt x="3616" y="8856"/>
                    <a:pt x="5148" y="93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97" name="Group 865"/>
          <p:cNvGrpSpPr>
            <a:grpSpLocks noChangeAspect="1"/>
          </p:cNvGrpSpPr>
          <p:nvPr/>
        </p:nvGrpSpPr>
        <p:grpSpPr>
          <a:xfrm>
            <a:off x="1625885" y="4847817"/>
            <a:ext cx="181869" cy="396000"/>
            <a:chOff x="0" y="0"/>
            <a:chExt cx="289304" cy="629933"/>
          </a:xfrm>
        </p:grpSpPr>
        <p:sp>
          <p:nvSpPr>
            <p:cNvPr id="98" name="Shape 855"/>
            <p:cNvSpPr/>
            <p:nvPr/>
          </p:nvSpPr>
          <p:spPr>
            <a:xfrm>
              <a:off x="31826" y="578612"/>
              <a:ext cx="232759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9" name="Shape 856"/>
            <p:cNvSpPr/>
            <p:nvPr/>
          </p:nvSpPr>
          <p:spPr>
            <a:xfrm>
              <a:off x="-1" y="4"/>
              <a:ext cx="265017" cy="62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extrusionOk="0">
                  <a:moveTo>
                    <a:pt x="3139" y="0"/>
                  </a:moveTo>
                  <a:cubicBezTo>
                    <a:pt x="-124" y="2039"/>
                    <a:pt x="-897" y="4655"/>
                    <a:pt x="1073" y="6994"/>
                  </a:cubicBezTo>
                  <a:cubicBezTo>
                    <a:pt x="2828" y="9078"/>
                    <a:pt x="6534" y="10660"/>
                    <a:pt x="10068" y="12239"/>
                  </a:cubicBezTo>
                  <a:cubicBezTo>
                    <a:pt x="13140" y="13613"/>
                    <a:pt x="16148" y="15032"/>
                    <a:pt x="18116" y="16742"/>
                  </a:cubicBezTo>
                  <a:cubicBezTo>
                    <a:pt x="19841" y="18241"/>
                    <a:pt x="20703" y="19909"/>
                    <a:pt x="20608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0" name="Shape 857"/>
            <p:cNvSpPr/>
            <p:nvPr/>
          </p:nvSpPr>
          <p:spPr>
            <a:xfrm>
              <a:off x="25820" y="0"/>
              <a:ext cx="263485" cy="62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extrusionOk="0">
                  <a:moveTo>
                    <a:pt x="17476" y="0"/>
                  </a:moveTo>
                  <a:cubicBezTo>
                    <a:pt x="20739" y="2039"/>
                    <a:pt x="21512" y="4655"/>
                    <a:pt x="19542" y="6994"/>
                  </a:cubicBezTo>
                  <a:cubicBezTo>
                    <a:pt x="17787" y="9078"/>
                    <a:pt x="14081" y="10660"/>
                    <a:pt x="10547" y="12239"/>
                  </a:cubicBezTo>
                  <a:cubicBezTo>
                    <a:pt x="7475" y="13613"/>
                    <a:pt x="4467" y="15032"/>
                    <a:pt x="2499" y="16742"/>
                  </a:cubicBezTo>
                  <a:cubicBezTo>
                    <a:pt x="774" y="18241"/>
                    <a:pt x="-88" y="19909"/>
                    <a:pt x="7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1" name="Shape 858"/>
            <p:cNvSpPr/>
            <p:nvPr/>
          </p:nvSpPr>
          <p:spPr>
            <a:xfrm>
              <a:off x="55855" y="274620"/>
              <a:ext cx="176664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2" name="Shape 859"/>
            <p:cNvSpPr/>
            <p:nvPr/>
          </p:nvSpPr>
          <p:spPr>
            <a:xfrm>
              <a:off x="15528" y="209426"/>
              <a:ext cx="257262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3" name="Shape 860"/>
            <p:cNvSpPr/>
            <p:nvPr/>
          </p:nvSpPr>
          <p:spPr>
            <a:xfrm>
              <a:off x="2077" y="149111"/>
              <a:ext cx="285155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4" name="Shape 861"/>
            <p:cNvSpPr/>
            <p:nvPr/>
          </p:nvSpPr>
          <p:spPr>
            <a:xfrm>
              <a:off x="5738" y="88623"/>
              <a:ext cx="278269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" name="Shape 862"/>
            <p:cNvSpPr/>
            <p:nvPr/>
          </p:nvSpPr>
          <p:spPr>
            <a:xfrm>
              <a:off x="25374" y="25442"/>
              <a:ext cx="24005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6" name="Shape 863"/>
            <p:cNvSpPr/>
            <p:nvPr/>
          </p:nvSpPr>
          <p:spPr>
            <a:xfrm>
              <a:off x="82292" y="451929"/>
              <a:ext cx="12707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7" name="Shape 864"/>
            <p:cNvSpPr/>
            <p:nvPr/>
          </p:nvSpPr>
          <p:spPr>
            <a:xfrm>
              <a:off x="46322" y="515944"/>
              <a:ext cx="197254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08" name="Shape 871"/>
          <p:cNvSpPr>
            <a:spLocks noChangeAspect="1"/>
          </p:cNvSpPr>
          <p:nvPr/>
        </p:nvSpPr>
        <p:spPr>
          <a:xfrm>
            <a:off x="1386082" y="2252699"/>
            <a:ext cx="225478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559" extrusionOk="0">
                <a:moveTo>
                  <a:pt x="21432" y="0"/>
                </a:moveTo>
                <a:lnTo>
                  <a:pt x="19645" y="10"/>
                </a:lnTo>
                <a:lnTo>
                  <a:pt x="19828" y="6894"/>
                </a:lnTo>
                <a:cubicBezTo>
                  <a:pt x="19888" y="7068"/>
                  <a:pt x="19626" y="7223"/>
                  <a:pt x="19320" y="7194"/>
                </a:cubicBezTo>
                <a:cubicBezTo>
                  <a:pt x="19138" y="7177"/>
                  <a:pt x="18999" y="7092"/>
                  <a:pt x="18981" y="6987"/>
                </a:cubicBezTo>
                <a:lnTo>
                  <a:pt x="18264" y="1927"/>
                </a:lnTo>
                <a:cubicBezTo>
                  <a:pt x="18169" y="1554"/>
                  <a:pt x="17832" y="1215"/>
                  <a:pt x="17312" y="982"/>
                </a:cubicBezTo>
                <a:cubicBezTo>
                  <a:pt x="15075" y="-17"/>
                  <a:pt x="12593" y="860"/>
                  <a:pt x="10544" y="2285"/>
                </a:cubicBezTo>
                <a:cubicBezTo>
                  <a:pt x="7831" y="4174"/>
                  <a:pt x="5313" y="6380"/>
                  <a:pt x="3126" y="8838"/>
                </a:cubicBezTo>
                <a:cubicBezTo>
                  <a:pt x="442" y="11857"/>
                  <a:pt x="225" y="15071"/>
                  <a:pt x="21" y="17461"/>
                </a:cubicBezTo>
                <a:cubicBezTo>
                  <a:pt x="-168" y="19674"/>
                  <a:pt x="909" y="21484"/>
                  <a:pt x="4380" y="21558"/>
                </a:cubicBezTo>
                <a:cubicBezTo>
                  <a:pt x="5573" y="21583"/>
                  <a:pt x="6653" y="21237"/>
                  <a:pt x="7638" y="20850"/>
                </a:cubicBezTo>
                <a:cubicBezTo>
                  <a:pt x="8793" y="20397"/>
                  <a:pt x="9897" y="19871"/>
                  <a:pt x="11222" y="19597"/>
                </a:cubicBezTo>
                <a:cubicBezTo>
                  <a:pt x="12697" y="19293"/>
                  <a:pt x="14334" y="19321"/>
                  <a:pt x="15728" y="18901"/>
                </a:cubicBezTo>
                <a:cubicBezTo>
                  <a:pt x="19489" y="17770"/>
                  <a:pt x="19045" y="14908"/>
                  <a:pt x="18935" y="12396"/>
                </a:cubicBezTo>
                <a:cubicBezTo>
                  <a:pt x="18888" y="11343"/>
                  <a:pt x="19023" y="10290"/>
                  <a:pt x="19337" y="9253"/>
                </a:cubicBezTo>
                <a:cubicBezTo>
                  <a:pt x="19378" y="8836"/>
                  <a:pt x="19756" y="8454"/>
                  <a:pt x="20359" y="8219"/>
                </a:cubicBezTo>
                <a:cubicBezTo>
                  <a:pt x="20643" y="8109"/>
                  <a:pt x="20967" y="8036"/>
                  <a:pt x="21307" y="8008"/>
                </a:cubicBezTo>
                <a:lnTo>
                  <a:pt x="2143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9" name="Shape 872"/>
          <p:cNvSpPr>
            <a:spLocks noChangeAspect="1"/>
          </p:cNvSpPr>
          <p:nvPr/>
        </p:nvSpPr>
        <p:spPr>
          <a:xfrm>
            <a:off x="1645479" y="2252699"/>
            <a:ext cx="223807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559" extrusionOk="0">
                <a:moveTo>
                  <a:pt x="0" y="0"/>
                </a:moveTo>
                <a:lnTo>
                  <a:pt x="1787" y="10"/>
                </a:lnTo>
                <a:lnTo>
                  <a:pt x="1604" y="6894"/>
                </a:lnTo>
                <a:cubicBezTo>
                  <a:pt x="1544" y="7068"/>
                  <a:pt x="1806" y="7223"/>
                  <a:pt x="2112" y="7194"/>
                </a:cubicBezTo>
                <a:cubicBezTo>
                  <a:pt x="2294" y="7177"/>
                  <a:pt x="2433" y="7092"/>
                  <a:pt x="2451" y="6987"/>
                </a:cubicBezTo>
                <a:lnTo>
                  <a:pt x="3168" y="1927"/>
                </a:lnTo>
                <a:cubicBezTo>
                  <a:pt x="3263" y="1554"/>
                  <a:pt x="3600" y="1215"/>
                  <a:pt x="4120" y="982"/>
                </a:cubicBezTo>
                <a:cubicBezTo>
                  <a:pt x="6357" y="-17"/>
                  <a:pt x="8839" y="860"/>
                  <a:pt x="10888" y="2285"/>
                </a:cubicBezTo>
                <a:cubicBezTo>
                  <a:pt x="13601" y="4174"/>
                  <a:pt x="16119" y="6380"/>
                  <a:pt x="18306" y="8838"/>
                </a:cubicBezTo>
                <a:cubicBezTo>
                  <a:pt x="20990" y="11857"/>
                  <a:pt x="21207" y="15071"/>
                  <a:pt x="21411" y="17461"/>
                </a:cubicBezTo>
                <a:cubicBezTo>
                  <a:pt x="21600" y="19674"/>
                  <a:pt x="20523" y="21484"/>
                  <a:pt x="17052" y="21558"/>
                </a:cubicBezTo>
                <a:cubicBezTo>
                  <a:pt x="15859" y="21583"/>
                  <a:pt x="14779" y="21237"/>
                  <a:pt x="13794" y="20850"/>
                </a:cubicBezTo>
                <a:cubicBezTo>
                  <a:pt x="12639" y="20397"/>
                  <a:pt x="11535" y="19871"/>
                  <a:pt x="10210" y="19597"/>
                </a:cubicBezTo>
                <a:cubicBezTo>
                  <a:pt x="8735" y="19293"/>
                  <a:pt x="7098" y="19321"/>
                  <a:pt x="5704" y="18901"/>
                </a:cubicBezTo>
                <a:cubicBezTo>
                  <a:pt x="1943" y="17770"/>
                  <a:pt x="2387" y="14908"/>
                  <a:pt x="2497" y="12396"/>
                </a:cubicBezTo>
                <a:cubicBezTo>
                  <a:pt x="2544" y="11343"/>
                  <a:pt x="2409" y="10290"/>
                  <a:pt x="2095" y="9253"/>
                </a:cubicBezTo>
                <a:cubicBezTo>
                  <a:pt x="2054" y="8836"/>
                  <a:pt x="1676" y="8454"/>
                  <a:pt x="1073" y="8219"/>
                </a:cubicBezTo>
                <a:cubicBezTo>
                  <a:pt x="789" y="8109"/>
                  <a:pt x="465" y="8036"/>
                  <a:pt x="125" y="800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0" name="Shape 874"/>
          <p:cNvSpPr>
            <a:spLocks noChangeAspect="1"/>
          </p:cNvSpPr>
          <p:nvPr/>
        </p:nvSpPr>
        <p:spPr>
          <a:xfrm>
            <a:off x="5791939" y="3454682"/>
            <a:ext cx="44318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1" h="21216" extrusionOk="0">
                <a:moveTo>
                  <a:pt x="8217" y="65"/>
                </a:moveTo>
                <a:cubicBezTo>
                  <a:pt x="8159" y="1450"/>
                  <a:pt x="8478" y="2822"/>
                  <a:pt x="9132" y="3994"/>
                </a:cubicBezTo>
                <a:cubicBezTo>
                  <a:pt x="9725" y="5057"/>
                  <a:pt x="10569" y="5910"/>
                  <a:pt x="11569" y="6455"/>
                </a:cubicBezTo>
                <a:cubicBezTo>
                  <a:pt x="12048" y="6888"/>
                  <a:pt x="12403" y="7474"/>
                  <a:pt x="12588" y="8137"/>
                </a:cubicBezTo>
                <a:cubicBezTo>
                  <a:pt x="12893" y="9234"/>
                  <a:pt x="12738" y="10360"/>
                  <a:pt x="12605" y="11372"/>
                </a:cubicBezTo>
                <a:cubicBezTo>
                  <a:pt x="12447" y="12567"/>
                  <a:pt x="12230" y="13793"/>
                  <a:pt x="11345" y="14591"/>
                </a:cubicBezTo>
                <a:cubicBezTo>
                  <a:pt x="10306" y="15528"/>
                  <a:pt x="8785" y="15211"/>
                  <a:pt x="7377" y="15304"/>
                </a:cubicBezTo>
                <a:cubicBezTo>
                  <a:pt x="6744" y="15346"/>
                  <a:pt x="6121" y="15505"/>
                  <a:pt x="5535" y="15777"/>
                </a:cubicBezTo>
                <a:cubicBezTo>
                  <a:pt x="5122" y="15145"/>
                  <a:pt x="4483" y="14753"/>
                  <a:pt x="3791" y="14707"/>
                </a:cubicBezTo>
                <a:cubicBezTo>
                  <a:pt x="2063" y="14593"/>
                  <a:pt x="798" y="16340"/>
                  <a:pt x="298" y="18330"/>
                </a:cubicBezTo>
                <a:cubicBezTo>
                  <a:pt x="74" y="19221"/>
                  <a:pt x="-25" y="20146"/>
                  <a:pt x="5" y="21073"/>
                </a:cubicBezTo>
                <a:lnTo>
                  <a:pt x="2389" y="21216"/>
                </a:lnTo>
                <a:cubicBezTo>
                  <a:pt x="2157" y="20642"/>
                  <a:pt x="2090" y="20000"/>
                  <a:pt x="2198" y="19381"/>
                </a:cubicBezTo>
                <a:cubicBezTo>
                  <a:pt x="2324" y="18657"/>
                  <a:pt x="2680" y="18010"/>
                  <a:pt x="3198" y="17563"/>
                </a:cubicBezTo>
                <a:cubicBezTo>
                  <a:pt x="3479" y="18009"/>
                  <a:pt x="3880" y="18340"/>
                  <a:pt x="4341" y="18507"/>
                </a:cubicBezTo>
                <a:cubicBezTo>
                  <a:pt x="4905" y="18710"/>
                  <a:pt x="5517" y="18654"/>
                  <a:pt x="6045" y="18350"/>
                </a:cubicBezTo>
                <a:cubicBezTo>
                  <a:pt x="7733" y="20569"/>
                  <a:pt x="10340" y="21600"/>
                  <a:pt x="12876" y="21050"/>
                </a:cubicBezTo>
                <a:cubicBezTo>
                  <a:pt x="15930" y="20388"/>
                  <a:pt x="18089" y="17960"/>
                  <a:pt x="19427" y="15281"/>
                </a:cubicBezTo>
                <a:cubicBezTo>
                  <a:pt x="20954" y="12223"/>
                  <a:pt x="21575" y="8454"/>
                  <a:pt x="19915" y="5151"/>
                </a:cubicBezTo>
                <a:cubicBezTo>
                  <a:pt x="18570" y="2474"/>
                  <a:pt x="15767" y="1116"/>
                  <a:pt x="13513" y="2544"/>
                </a:cubicBezTo>
                <a:cubicBezTo>
                  <a:pt x="12888" y="2940"/>
                  <a:pt x="12311" y="3567"/>
                  <a:pt x="11594" y="3467"/>
                </a:cubicBezTo>
                <a:cubicBezTo>
                  <a:pt x="11020" y="3388"/>
                  <a:pt x="10615" y="2931"/>
                  <a:pt x="10333" y="2437"/>
                </a:cubicBezTo>
                <a:cubicBezTo>
                  <a:pt x="9937" y="1743"/>
                  <a:pt x="9732" y="904"/>
                  <a:pt x="9810" y="0"/>
                </a:cubicBezTo>
                <a:lnTo>
                  <a:pt x="8217" y="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12" name="Group 65"/>
          <p:cNvGrpSpPr>
            <a:grpSpLocks noChangeAspect="1"/>
          </p:cNvGrpSpPr>
          <p:nvPr/>
        </p:nvGrpSpPr>
        <p:grpSpPr>
          <a:xfrm>
            <a:off x="4509892" y="5488584"/>
            <a:ext cx="402471" cy="396000"/>
            <a:chOff x="1588" y="7938"/>
            <a:chExt cx="493712" cy="485775"/>
          </a:xfrm>
          <a:solidFill>
            <a:schemeClr val="bg1"/>
          </a:solidFill>
        </p:grpSpPr>
        <p:sp>
          <p:nvSpPr>
            <p:cNvPr id="113" name="Freeform 23"/>
            <p:cNvSpPr>
              <a:spLocks noEditPoints="1"/>
            </p:cNvSpPr>
            <p:nvPr/>
          </p:nvSpPr>
          <p:spPr bwMode="auto">
            <a:xfrm>
              <a:off x="1588" y="355600"/>
              <a:ext cx="214312" cy="138113"/>
            </a:xfrm>
            <a:custGeom>
              <a:avLst/>
              <a:gdLst>
                <a:gd name="T0" fmla="*/ 38 w 81"/>
                <a:gd name="T1" fmla="*/ 5 h 53"/>
                <a:gd name="T2" fmla="*/ 33 w 81"/>
                <a:gd name="T3" fmla="*/ 0 h 53"/>
                <a:gd name="T4" fmla="*/ 33 w 81"/>
                <a:gd name="T5" fmla="*/ 5 h 53"/>
                <a:gd name="T6" fmla="*/ 14 w 81"/>
                <a:gd name="T7" fmla="*/ 5 h 53"/>
                <a:gd name="T8" fmla="*/ 3 w 81"/>
                <a:gd name="T9" fmla="*/ 10 h 53"/>
                <a:gd name="T10" fmla="*/ 2 w 81"/>
                <a:gd name="T11" fmla="*/ 21 h 53"/>
                <a:gd name="T12" fmla="*/ 33 w 81"/>
                <a:gd name="T13" fmla="*/ 45 h 53"/>
                <a:gd name="T14" fmla="*/ 33 w 81"/>
                <a:gd name="T15" fmla="*/ 51 h 53"/>
                <a:gd name="T16" fmla="*/ 35 w 81"/>
                <a:gd name="T17" fmla="*/ 51 h 53"/>
                <a:gd name="T18" fmla="*/ 47 w 81"/>
                <a:gd name="T19" fmla="*/ 53 h 53"/>
                <a:gd name="T20" fmla="*/ 73 w 81"/>
                <a:gd name="T21" fmla="*/ 49 h 53"/>
                <a:gd name="T22" fmla="*/ 76 w 81"/>
                <a:gd name="T23" fmla="*/ 48 h 53"/>
                <a:gd name="T24" fmla="*/ 81 w 81"/>
                <a:gd name="T25" fmla="*/ 47 h 53"/>
                <a:gd name="T26" fmla="*/ 39 w 81"/>
                <a:gd name="T27" fmla="*/ 6 h 53"/>
                <a:gd name="T28" fmla="*/ 38 w 81"/>
                <a:gd name="T29" fmla="*/ 5 h 53"/>
                <a:gd name="T30" fmla="*/ 8 w 81"/>
                <a:gd name="T31" fmla="*/ 19 h 53"/>
                <a:gd name="T32" fmla="*/ 8 w 81"/>
                <a:gd name="T33" fmla="*/ 14 h 53"/>
                <a:gd name="T34" fmla="*/ 14 w 81"/>
                <a:gd name="T35" fmla="*/ 12 h 53"/>
                <a:gd name="T36" fmla="*/ 33 w 81"/>
                <a:gd name="T37" fmla="*/ 12 h 53"/>
                <a:gd name="T38" fmla="*/ 33 w 81"/>
                <a:gd name="T39" fmla="*/ 38 h 53"/>
                <a:gd name="T40" fmla="*/ 8 w 81"/>
                <a:gd name="T41" fmla="*/ 19 h 53"/>
                <a:gd name="T42" fmla="*/ 8 w 81"/>
                <a:gd name="T43" fmla="*/ 19 h 53"/>
                <a:gd name="T44" fmla="*/ 8 w 81"/>
                <a:gd name="T45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53">
                  <a:moveTo>
                    <a:pt x="38" y="5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6" y="6"/>
                    <a:pt x="3" y="10"/>
                  </a:cubicBezTo>
                  <a:cubicBezTo>
                    <a:pt x="1" y="12"/>
                    <a:pt x="0" y="15"/>
                    <a:pt x="2" y="21"/>
                  </a:cubicBezTo>
                  <a:cubicBezTo>
                    <a:pt x="4" y="28"/>
                    <a:pt x="16" y="39"/>
                    <a:pt x="33" y="45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9" y="53"/>
                    <a:pt x="43" y="53"/>
                    <a:pt x="47" y="53"/>
                  </a:cubicBezTo>
                  <a:cubicBezTo>
                    <a:pt x="55" y="53"/>
                    <a:pt x="64" y="51"/>
                    <a:pt x="73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8" y="48"/>
                    <a:pt x="79" y="48"/>
                    <a:pt x="81" y="47"/>
                  </a:cubicBezTo>
                  <a:cubicBezTo>
                    <a:pt x="39" y="6"/>
                    <a:pt x="39" y="6"/>
                    <a:pt x="39" y="6"/>
                  </a:cubicBezTo>
                  <a:lnTo>
                    <a:pt x="38" y="5"/>
                  </a:lnTo>
                  <a:close/>
                  <a:moveTo>
                    <a:pt x="8" y="19"/>
                  </a:moveTo>
                  <a:cubicBezTo>
                    <a:pt x="7" y="16"/>
                    <a:pt x="7" y="15"/>
                    <a:pt x="8" y="14"/>
                  </a:cubicBezTo>
                  <a:cubicBezTo>
                    <a:pt x="9" y="12"/>
                    <a:pt x="13" y="12"/>
                    <a:pt x="1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8" y="33"/>
                    <a:pt x="9" y="23"/>
                    <a:pt x="8" y="19"/>
                  </a:cubicBezTo>
                  <a:close/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24"/>
            <p:cNvSpPr>
              <a:spLocks noEditPoints="1"/>
            </p:cNvSpPr>
            <p:nvPr/>
          </p:nvSpPr>
          <p:spPr bwMode="auto">
            <a:xfrm>
              <a:off x="315913" y="28575"/>
              <a:ext cx="19050" cy="15875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6 h 6"/>
                <a:gd name="T4" fmla="*/ 0 w 7"/>
                <a:gd name="T5" fmla="*/ 3 h 6"/>
                <a:gd name="T6" fmla="*/ 4 w 7"/>
                <a:gd name="T7" fmla="*/ 0 h 6"/>
                <a:gd name="T8" fmla="*/ 7 w 7"/>
                <a:gd name="T9" fmla="*/ 3 h 6"/>
                <a:gd name="T10" fmla="*/ 7 w 7"/>
                <a:gd name="T11" fmla="*/ 3 h 6"/>
                <a:gd name="T12" fmla="*/ 7 w 7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25"/>
            <p:cNvSpPr>
              <a:spLocks noEditPoints="1"/>
            </p:cNvSpPr>
            <p:nvPr/>
          </p:nvSpPr>
          <p:spPr bwMode="auto">
            <a:xfrm>
              <a:off x="342900" y="44450"/>
              <a:ext cx="15875" cy="15875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6 w 6"/>
                <a:gd name="T11" fmla="*/ 3 h 6"/>
                <a:gd name="T12" fmla="*/ 6 w 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26"/>
            <p:cNvSpPr>
              <a:spLocks noEditPoints="1"/>
            </p:cNvSpPr>
            <p:nvPr/>
          </p:nvSpPr>
          <p:spPr bwMode="auto">
            <a:xfrm>
              <a:off x="327025" y="71438"/>
              <a:ext cx="15875" cy="15875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6 w 6"/>
                <a:gd name="T11" fmla="*/ 3 h 6"/>
                <a:gd name="T12" fmla="*/ 6 w 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27"/>
            <p:cNvSpPr>
              <a:spLocks noEditPoints="1"/>
            </p:cNvSpPr>
            <p:nvPr/>
          </p:nvSpPr>
          <p:spPr bwMode="auto">
            <a:xfrm>
              <a:off x="303213" y="207963"/>
              <a:ext cx="165100" cy="95250"/>
            </a:xfrm>
            <a:custGeom>
              <a:avLst/>
              <a:gdLst>
                <a:gd name="T0" fmla="*/ 104 w 104"/>
                <a:gd name="T1" fmla="*/ 0 h 60"/>
                <a:gd name="T2" fmla="*/ 0 w 104"/>
                <a:gd name="T3" fmla="*/ 0 h 60"/>
                <a:gd name="T4" fmla="*/ 60 w 104"/>
                <a:gd name="T5" fmla="*/ 60 h 60"/>
                <a:gd name="T6" fmla="*/ 104 w 104"/>
                <a:gd name="T7" fmla="*/ 15 h 60"/>
                <a:gd name="T8" fmla="*/ 104 w 104"/>
                <a:gd name="T9" fmla="*/ 0 h 60"/>
                <a:gd name="T10" fmla="*/ 104 w 104"/>
                <a:gd name="T11" fmla="*/ 0 h 60"/>
                <a:gd name="T12" fmla="*/ 104 w 10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0">
                  <a:moveTo>
                    <a:pt x="104" y="0"/>
                  </a:moveTo>
                  <a:lnTo>
                    <a:pt x="0" y="0"/>
                  </a:lnTo>
                  <a:lnTo>
                    <a:pt x="60" y="60"/>
                  </a:lnTo>
                  <a:lnTo>
                    <a:pt x="104" y="15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28"/>
            <p:cNvSpPr>
              <a:spLocks noEditPoints="1"/>
            </p:cNvSpPr>
            <p:nvPr/>
          </p:nvSpPr>
          <p:spPr bwMode="auto">
            <a:xfrm>
              <a:off x="303213" y="207963"/>
              <a:ext cx="165100" cy="95250"/>
            </a:xfrm>
            <a:custGeom>
              <a:avLst/>
              <a:gdLst>
                <a:gd name="T0" fmla="*/ 104 w 104"/>
                <a:gd name="T1" fmla="*/ 0 h 60"/>
                <a:gd name="T2" fmla="*/ 0 w 104"/>
                <a:gd name="T3" fmla="*/ 0 h 60"/>
                <a:gd name="T4" fmla="*/ 60 w 104"/>
                <a:gd name="T5" fmla="*/ 60 h 60"/>
                <a:gd name="T6" fmla="*/ 104 w 104"/>
                <a:gd name="T7" fmla="*/ 15 h 60"/>
                <a:gd name="T8" fmla="*/ 104 w 104"/>
                <a:gd name="T9" fmla="*/ 0 h 60"/>
                <a:gd name="T10" fmla="*/ 104 w 104"/>
                <a:gd name="T11" fmla="*/ 0 h 60"/>
                <a:gd name="T12" fmla="*/ 104 w 10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0">
                  <a:moveTo>
                    <a:pt x="104" y="0"/>
                  </a:moveTo>
                  <a:lnTo>
                    <a:pt x="0" y="0"/>
                  </a:lnTo>
                  <a:lnTo>
                    <a:pt x="60" y="60"/>
                  </a:lnTo>
                  <a:lnTo>
                    <a:pt x="104" y="15"/>
                  </a:lnTo>
                  <a:lnTo>
                    <a:pt x="104" y="0"/>
                  </a:lnTo>
                  <a:moveTo>
                    <a:pt x="104" y="0"/>
                  </a:moveTo>
                  <a:lnTo>
                    <a:pt x="10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227013" y="207963"/>
              <a:ext cx="265112" cy="265113"/>
            </a:xfrm>
            <a:custGeom>
              <a:avLst/>
              <a:gdLst>
                <a:gd name="T0" fmla="*/ 96 w 101"/>
                <a:gd name="T1" fmla="*/ 77 h 101"/>
                <a:gd name="T2" fmla="*/ 20 w 101"/>
                <a:gd name="T3" fmla="*/ 0 h 101"/>
                <a:gd name="T4" fmla="*/ 18 w 101"/>
                <a:gd name="T5" fmla="*/ 0 h 101"/>
                <a:gd name="T6" fmla="*/ 18 w 101"/>
                <a:gd name="T7" fmla="*/ 20 h 101"/>
                <a:gd name="T8" fmla="*/ 11 w 101"/>
                <a:gd name="T9" fmla="*/ 31 h 101"/>
                <a:gd name="T10" fmla="*/ 0 w 101"/>
                <a:gd name="T11" fmla="*/ 35 h 101"/>
                <a:gd name="T12" fmla="*/ 66 w 101"/>
                <a:gd name="T13" fmla="*/ 101 h 101"/>
                <a:gd name="T14" fmla="*/ 70 w 101"/>
                <a:gd name="T15" fmla="*/ 101 h 101"/>
                <a:gd name="T16" fmla="*/ 72 w 101"/>
                <a:gd name="T17" fmla="*/ 101 h 101"/>
                <a:gd name="T18" fmla="*/ 98 w 101"/>
                <a:gd name="T19" fmla="*/ 90 h 101"/>
                <a:gd name="T20" fmla="*/ 98 w 101"/>
                <a:gd name="T21" fmla="*/ 90 h 101"/>
                <a:gd name="T22" fmla="*/ 101 w 101"/>
                <a:gd name="T23" fmla="*/ 81 h 101"/>
                <a:gd name="T24" fmla="*/ 96 w 101"/>
                <a:gd name="T25" fmla="*/ 77 h 101"/>
                <a:gd name="T26" fmla="*/ 96 w 101"/>
                <a:gd name="T27" fmla="*/ 77 h 101"/>
                <a:gd name="T28" fmla="*/ 96 w 101"/>
                <a:gd name="T29" fmla="*/ 77 h 101"/>
                <a:gd name="T30" fmla="*/ 96 w 101"/>
                <a:gd name="T31" fmla="*/ 7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1">
                  <a:moveTo>
                    <a:pt x="96" y="7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5"/>
                    <a:pt x="15" y="30"/>
                    <a:pt x="11" y="3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7" y="101"/>
                    <a:pt x="68" y="101"/>
                    <a:pt x="70" y="101"/>
                  </a:cubicBezTo>
                  <a:cubicBezTo>
                    <a:pt x="70" y="101"/>
                    <a:pt x="71" y="101"/>
                    <a:pt x="72" y="101"/>
                  </a:cubicBezTo>
                  <a:cubicBezTo>
                    <a:pt x="91" y="101"/>
                    <a:pt x="96" y="93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9" y="89"/>
                    <a:pt x="100" y="86"/>
                    <a:pt x="101" y="81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6" y="77"/>
                    <a:pt x="96" y="77"/>
                    <a:pt x="96" y="77"/>
                  </a:cubicBezTo>
                  <a:close/>
                  <a:moveTo>
                    <a:pt x="96" y="77"/>
                  </a:moveTo>
                  <a:cubicBezTo>
                    <a:pt x="96" y="77"/>
                    <a:pt x="96" y="77"/>
                    <a:pt x="96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30"/>
            <p:cNvSpPr>
              <a:spLocks noEditPoints="1"/>
            </p:cNvSpPr>
            <p:nvPr/>
          </p:nvSpPr>
          <p:spPr bwMode="auto">
            <a:xfrm>
              <a:off x="407988" y="255588"/>
              <a:ext cx="87312" cy="144463"/>
            </a:xfrm>
            <a:custGeom>
              <a:avLst/>
              <a:gdLst>
                <a:gd name="T0" fmla="*/ 23 w 33"/>
                <a:gd name="T1" fmla="*/ 0 h 55"/>
                <a:gd name="T2" fmla="*/ 0 w 33"/>
                <a:gd name="T3" fmla="*/ 23 h 55"/>
                <a:gd name="T4" fmla="*/ 33 w 33"/>
                <a:gd name="T5" fmla="*/ 55 h 55"/>
                <a:gd name="T6" fmla="*/ 29 w 33"/>
                <a:gd name="T7" fmla="*/ 37 h 55"/>
                <a:gd name="T8" fmla="*/ 23 w 33"/>
                <a:gd name="T9" fmla="*/ 6 h 55"/>
                <a:gd name="T10" fmla="*/ 23 w 33"/>
                <a:gd name="T11" fmla="*/ 0 h 55"/>
                <a:gd name="T12" fmla="*/ 23 w 33"/>
                <a:gd name="T13" fmla="*/ 0 h 55"/>
                <a:gd name="T14" fmla="*/ 23 w 33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5">
                  <a:moveTo>
                    <a:pt x="2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0"/>
                    <a:pt x="32" y="44"/>
                    <a:pt x="29" y="37"/>
                  </a:cubicBezTo>
                  <a:cubicBezTo>
                    <a:pt x="23" y="24"/>
                    <a:pt x="23" y="7"/>
                    <a:pt x="23" y="6"/>
                  </a:cubicBezTo>
                  <a:lnTo>
                    <a:pt x="23" y="0"/>
                  </a:ln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273050" y="7938"/>
              <a:ext cx="195262" cy="184150"/>
            </a:xfrm>
            <a:custGeom>
              <a:avLst/>
              <a:gdLst>
                <a:gd name="T0" fmla="*/ 74 w 74"/>
                <a:gd name="T1" fmla="*/ 38 h 70"/>
                <a:gd name="T2" fmla="*/ 68 w 74"/>
                <a:gd name="T3" fmla="*/ 38 h 70"/>
                <a:gd name="T4" fmla="*/ 68 w 74"/>
                <a:gd name="T5" fmla="*/ 0 h 70"/>
                <a:gd name="T6" fmla="*/ 7 w 74"/>
                <a:gd name="T7" fmla="*/ 0 h 70"/>
                <a:gd name="T8" fmla="*/ 7 w 74"/>
                <a:gd name="T9" fmla="*/ 38 h 70"/>
                <a:gd name="T10" fmla="*/ 0 w 74"/>
                <a:gd name="T11" fmla="*/ 38 h 70"/>
                <a:gd name="T12" fmla="*/ 0 w 74"/>
                <a:gd name="T13" fmla="*/ 70 h 70"/>
                <a:gd name="T14" fmla="*/ 74 w 74"/>
                <a:gd name="T15" fmla="*/ 70 h 70"/>
                <a:gd name="T16" fmla="*/ 74 w 74"/>
                <a:gd name="T17" fmla="*/ 38 h 70"/>
                <a:gd name="T18" fmla="*/ 13 w 74"/>
                <a:gd name="T19" fmla="*/ 24 h 70"/>
                <a:gd name="T20" fmla="*/ 16 w 74"/>
                <a:gd name="T21" fmla="*/ 20 h 70"/>
                <a:gd name="T22" fmla="*/ 13 w 74"/>
                <a:gd name="T23" fmla="*/ 17 h 70"/>
                <a:gd name="T24" fmla="*/ 13 w 74"/>
                <a:gd name="T25" fmla="*/ 6 h 70"/>
                <a:gd name="T26" fmla="*/ 61 w 74"/>
                <a:gd name="T27" fmla="*/ 6 h 70"/>
                <a:gd name="T28" fmla="*/ 61 w 74"/>
                <a:gd name="T29" fmla="*/ 38 h 70"/>
                <a:gd name="T30" fmla="*/ 13 w 74"/>
                <a:gd name="T31" fmla="*/ 38 h 70"/>
                <a:gd name="T32" fmla="*/ 13 w 74"/>
                <a:gd name="T33" fmla="*/ 24 h 70"/>
                <a:gd name="T34" fmla="*/ 13 w 74"/>
                <a:gd name="T35" fmla="*/ 24 h 70"/>
                <a:gd name="T36" fmla="*/ 13 w 74"/>
                <a:gd name="T3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0">
                  <a:moveTo>
                    <a:pt x="74" y="38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38"/>
                  </a:lnTo>
                  <a:close/>
                  <a:moveTo>
                    <a:pt x="13" y="24"/>
                  </a:moveTo>
                  <a:cubicBezTo>
                    <a:pt x="15" y="24"/>
                    <a:pt x="16" y="22"/>
                    <a:pt x="16" y="20"/>
                  </a:cubicBezTo>
                  <a:cubicBezTo>
                    <a:pt x="16" y="19"/>
                    <a:pt x="15" y="17"/>
                    <a:pt x="1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13" y="38"/>
                    <a:pt x="13" y="38"/>
                    <a:pt x="13" y="38"/>
                  </a:cubicBezTo>
                  <a:lnTo>
                    <a:pt x="13" y="24"/>
                  </a:ln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32"/>
            <p:cNvSpPr>
              <a:spLocks noEditPoints="1"/>
            </p:cNvSpPr>
            <p:nvPr/>
          </p:nvSpPr>
          <p:spPr bwMode="auto">
            <a:xfrm>
              <a:off x="101600" y="307975"/>
              <a:ext cx="274637" cy="168275"/>
            </a:xfrm>
            <a:custGeom>
              <a:avLst/>
              <a:gdLst>
                <a:gd name="T0" fmla="*/ 0 w 104"/>
                <a:gd name="T1" fmla="*/ 14 h 64"/>
                <a:gd name="T2" fmla="*/ 50 w 104"/>
                <a:gd name="T3" fmla="*/ 64 h 64"/>
                <a:gd name="T4" fmla="*/ 80 w 104"/>
                <a:gd name="T5" fmla="*/ 61 h 64"/>
                <a:gd name="T6" fmla="*/ 102 w 104"/>
                <a:gd name="T7" fmla="*/ 62 h 64"/>
                <a:gd name="T8" fmla="*/ 104 w 104"/>
                <a:gd name="T9" fmla="*/ 62 h 64"/>
                <a:gd name="T10" fmla="*/ 41 w 104"/>
                <a:gd name="T11" fmla="*/ 0 h 64"/>
                <a:gd name="T12" fmla="*/ 0 w 104"/>
                <a:gd name="T13" fmla="*/ 14 h 64"/>
                <a:gd name="T14" fmla="*/ 0 w 104"/>
                <a:gd name="T15" fmla="*/ 14 h 64"/>
                <a:gd name="T16" fmla="*/ 0 w 104"/>
                <a:gd name="T17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4">
                  <a:moveTo>
                    <a:pt x="0" y="1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60" y="62"/>
                    <a:pt x="70" y="61"/>
                    <a:pt x="80" y="61"/>
                  </a:cubicBezTo>
                  <a:cubicBezTo>
                    <a:pt x="88" y="61"/>
                    <a:pt x="95" y="62"/>
                    <a:pt x="102" y="62"/>
                  </a:cubicBezTo>
                  <a:cubicBezTo>
                    <a:pt x="103" y="62"/>
                    <a:pt x="103" y="62"/>
                    <a:pt x="104" y="62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0" y="14"/>
                  </a:ln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3" name="Group 88"/>
          <p:cNvGrpSpPr>
            <a:grpSpLocks noChangeAspect="1"/>
          </p:cNvGrpSpPr>
          <p:nvPr/>
        </p:nvGrpSpPr>
        <p:grpSpPr>
          <a:xfrm>
            <a:off x="2482832" y="5630087"/>
            <a:ext cx="384276" cy="396000"/>
            <a:chOff x="1935163" y="995363"/>
            <a:chExt cx="498475" cy="490538"/>
          </a:xfrm>
          <a:solidFill>
            <a:schemeClr val="bg1"/>
          </a:solidFill>
        </p:grpSpPr>
        <p:sp>
          <p:nvSpPr>
            <p:cNvPr id="124" name="Freeform 43"/>
            <p:cNvSpPr>
              <a:spLocks noEditPoints="1"/>
            </p:cNvSpPr>
            <p:nvPr/>
          </p:nvSpPr>
          <p:spPr bwMode="auto">
            <a:xfrm>
              <a:off x="1935163" y="995363"/>
              <a:ext cx="498475" cy="490538"/>
            </a:xfrm>
            <a:custGeom>
              <a:avLst/>
              <a:gdLst>
                <a:gd name="T0" fmla="*/ 158 w 192"/>
                <a:gd name="T1" fmla="*/ 16 h 188"/>
                <a:gd name="T2" fmla="*/ 131 w 192"/>
                <a:gd name="T3" fmla="*/ 25 h 188"/>
                <a:gd name="T4" fmla="*/ 55 w 192"/>
                <a:gd name="T5" fmla="*/ 30 h 188"/>
                <a:gd name="T6" fmla="*/ 0 w 192"/>
                <a:gd name="T7" fmla="*/ 34 h 188"/>
                <a:gd name="T8" fmla="*/ 10 w 192"/>
                <a:gd name="T9" fmla="*/ 62 h 188"/>
                <a:gd name="T10" fmla="*/ 55 w 192"/>
                <a:gd name="T11" fmla="*/ 77 h 188"/>
                <a:gd name="T12" fmla="*/ 70 w 192"/>
                <a:gd name="T13" fmla="*/ 92 h 188"/>
                <a:gd name="T14" fmla="*/ 77 w 192"/>
                <a:gd name="T15" fmla="*/ 123 h 188"/>
                <a:gd name="T16" fmla="*/ 77 w 192"/>
                <a:gd name="T17" fmla="*/ 144 h 188"/>
                <a:gd name="T18" fmla="*/ 77 w 192"/>
                <a:gd name="T19" fmla="*/ 156 h 188"/>
                <a:gd name="T20" fmla="*/ 77 w 192"/>
                <a:gd name="T21" fmla="*/ 169 h 188"/>
                <a:gd name="T22" fmla="*/ 83 w 192"/>
                <a:gd name="T23" fmla="*/ 169 h 188"/>
                <a:gd name="T24" fmla="*/ 83 w 192"/>
                <a:gd name="T25" fmla="*/ 156 h 188"/>
                <a:gd name="T26" fmla="*/ 83 w 192"/>
                <a:gd name="T27" fmla="*/ 144 h 188"/>
                <a:gd name="T28" fmla="*/ 83 w 192"/>
                <a:gd name="T29" fmla="*/ 123 h 188"/>
                <a:gd name="T30" fmla="*/ 86 w 192"/>
                <a:gd name="T31" fmla="*/ 121 h 188"/>
                <a:gd name="T32" fmla="*/ 82 w 192"/>
                <a:gd name="T33" fmla="*/ 112 h 188"/>
                <a:gd name="T34" fmla="*/ 79 w 192"/>
                <a:gd name="T35" fmla="*/ 80 h 188"/>
                <a:gd name="T36" fmla="*/ 55 w 192"/>
                <a:gd name="T37" fmla="*/ 71 h 188"/>
                <a:gd name="T38" fmla="*/ 48 w 192"/>
                <a:gd name="T39" fmla="*/ 71 h 188"/>
                <a:gd name="T40" fmla="*/ 16 w 192"/>
                <a:gd name="T41" fmla="*/ 59 h 188"/>
                <a:gd name="T42" fmla="*/ 6 w 192"/>
                <a:gd name="T43" fmla="*/ 43 h 188"/>
                <a:gd name="T44" fmla="*/ 31 w 192"/>
                <a:gd name="T45" fmla="*/ 22 h 188"/>
                <a:gd name="T46" fmla="*/ 66 w 192"/>
                <a:gd name="T47" fmla="*/ 38 h 188"/>
                <a:gd name="T48" fmla="*/ 127 w 192"/>
                <a:gd name="T49" fmla="*/ 30 h 188"/>
                <a:gd name="T50" fmla="*/ 130 w 192"/>
                <a:gd name="T51" fmla="*/ 38 h 188"/>
                <a:gd name="T52" fmla="*/ 174 w 192"/>
                <a:gd name="T53" fmla="*/ 19 h 188"/>
                <a:gd name="T54" fmla="*/ 186 w 192"/>
                <a:gd name="T55" fmla="*/ 43 h 188"/>
                <a:gd name="T56" fmla="*/ 174 w 192"/>
                <a:gd name="T57" fmla="*/ 60 h 188"/>
                <a:gd name="T58" fmla="*/ 144 w 192"/>
                <a:gd name="T59" fmla="*/ 73 h 188"/>
                <a:gd name="T60" fmla="*/ 140 w 192"/>
                <a:gd name="T61" fmla="*/ 70 h 188"/>
                <a:gd name="T62" fmla="*/ 113 w 192"/>
                <a:gd name="T63" fmla="*/ 80 h 188"/>
                <a:gd name="T64" fmla="*/ 110 w 192"/>
                <a:gd name="T65" fmla="*/ 112 h 188"/>
                <a:gd name="T66" fmla="*/ 106 w 192"/>
                <a:gd name="T67" fmla="*/ 121 h 188"/>
                <a:gd name="T68" fmla="*/ 109 w 192"/>
                <a:gd name="T69" fmla="*/ 123 h 188"/>
                <a:gd name="T70" fmla="*/ 109 w 192"/>
                <a:gd name="T71" fmla="*/ 144 h 188"/>
                <a:gd name="T72" fmla="*/ 109 w 192"/>
                <a:gd name="T73" fmla="*/ 156 h 188"/>
                <a:gd name="T74" fmla="*/ 109 w 192"/>
                <a:gd name="T75" fmla="*/ 169 h 188"/>
                <a:gd name="T76" fmla="*/ 115 w 192"/>
                <a:gd name="T77" fmla="*/ 169 h 188"/>
                <a:gd name="T78" fmla="*/ 115 w 192"/>
                <a:gd name="T79" fmla="*/ 156 h 188"/>
                <a:gd name="T80" fmla="*/ 115 w 192"/>
                <a:gd name="T81" fmla="*/ 144 h 188"/>
                <a:gd name="T82" fmla="*/ 115 w 192"/>
                <a:gd name="T83" fmla="*/ 123 h 188"/>
                <a:gd name="T84" fmla="*/ 122 w 192"/>
                <a:gd name="T85" fmla="*/ 92 h 188"/>
                <a:gd name="T86" fmla="*/ 139 w 192"/>
                <a:gd name="T87" fmla="*/ 77 h 188"/>
                <a:gd name="T88" fmla="*/ 186 w 192"/>
                <a:gd name="T89" fmla="*/ 58 h 188"/>
                <a:gd name="T90" fmla="*/ 190 w 192"/>
                <a:gd name="T91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88">
                  <a:moveTo>
                    <a:pt x="190" y="24"/>
                  </a:moveTo>
                  <a:cubicBezTo>
                    <a:pt x="187" y="19"/>
                    <a:pt x="182" y="15"/>
                    <a:pt x="176" y="13"/>
                  </a:cubicBezTo>
                  <a:cubicBezTo>
                    <a:pt x="170" y="12"/>
                    <a:pt x="163" y="13"/>
                    <a:pt x="158" y="16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6" y="31"/>
                    <a:pt x="135" y="31"/>
                    <a:pt x="134" y="31"/>
                  </a:cubicBezTo>
                  <a:cubicBezTo>
                    <a:pt x="134" y="29"/>
                    <a:pt x="133" y="27"/>
                    <a:pt x="131" y="25"/>
                  </a:cubicBezTo>
                  <a:cubicBezTo>
                    <a:pt x="102" y="0"/>
                    <a:pt x="90" y="0"/>
                    <a:pt x="61" y="25"/>
                  </a:cubicBezTo>
                  <a:cubicBezTo>
                    <a:pt x="59" y="27"/>
                    <a:pt x="58" y="29"/>
                    <a:pt x="58" y="31"/>
                  </a:cubicBezTo>
                  <a:cubicBezTo>
                    <a:pt x="57" y="31"/>
                    <a:pt x="56" y="31"/>
                    <a:pt x="55" y="30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6" y="11"/>
                    <a:pt x="13" y="12"/>
                    <a:pt x="6" y="19"/>
                  </a:cubicBezTo>
                  <a:cubicBezTo>
                    <a:pt x="2" y="23"/>
                    <a:pt x="0" y="29"/>
                    <a:pt x="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9"/>
                    <a:pt x="2" y="54"/>
                    <a:pt x="6" y="58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0" y="69"/>
                    <a:pt x="18" y="76"/>
                    <a:pt x="29" y="79"/>
                  </a:cubicBezTo>
                  <a:cubicBezTo>
                    <a:pt x="38" y="82"/>
                    <a:pt x="46" y="81"/>
                    <a:pt x="51" y="77"/>
                  </a:cubicBezTo>
                  <a:cubicBezTo>
                    <a:pt x="53" y="77"/>
                    <a:pt x="54" y="77"/>
                    <a:pt x="55" y="77"/>
                  </a:cubicBezTo>
                  <a:cubicBezTo>
                    <a:pt x="61" y="77"/>
                    <a:pt x="66" y="76"/>
                    <a:pt x="71" y="74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4"/>
                    <a:pt x="70" y="88"/>
                    <a:pt x="70" y="92"/>
                  </a:cubicBezTo>
                  <a:cubicBezTo>
                    <a:pt x="70" y="102"/>
                    <a:pt x="72" y="110"/>
                    <a:pt x="77" y="116"/>
                  </a:cubicBezTo>
                  <a:cubicBezTo>
                    <a:pt x="76" y="117"/>
                    <a:pt x="76" y="119"/>
                    <a:pt x="77" y="120"/>
                  </a:cubicBezTo>
                  <a:cubicBezTo>
                    <a:pt x="77" y="121"/>
                    <a:pt x="77" y="122"/>
                    <a:pt x="77" y="123"/>
                  </a:cubicBezTo>
                  <a:cubicBezTo>
                    <a:pt x="77" y="127"/>
                    <a:pt x="78" y="131"/>
                    <a:pt x="79" y="135"/>
                  </a:cubicBezTo>
                  <a:cubicBezTo>
                    <a:pt x="80" y="135"/>
                    <a:pt x="79" y="136"/>
                    <a:pt x="79" y="136"/>
                  </a:cubicBezTo>
                  <a:cubicBezTo>
                    <a:pt x="78" y="138"/>
                    <a:pt x="77" y="141"/>
                    <a:pt x="77" y="144"/>
                  </a:cubicBezTo>
                  <a:cubicBezTo>
                    <a:pt x="77" y="146"/>
                    <a:pt x="77" y="148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7" y="154"/>
                    <a:pt x="77" y="156"/>
                  </a:cubicBezTo>
                  <a:cubicBezTo>
                    <a:pt x="77" y="158"/>
                    <a:pt x="77" y="160"/>
                    <a:pt x="78" y="162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7" y="165"/>
                    <a:pt x="77" y="167"/>
                    <a:pt x="77" y="169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8"/>
                    <a:pt x="83" y="167"/>
                    <a:pt x="84" y="166"/>
                  </a:cubicBezTo>
                  <a:cubicBezTo>
                    <a:pt x="85" y="164"/>
                    <a:pt x="85" y="162"/>
                    <a:pt x="84" y="159"/>
                  </a:cubicBezTo>
                  <a:cubicBezTo>
                    <a:pt x="83" y="158"/>
                    <a:pt x="83" y="157"/>
                    <a:pt x="83" y="156"/>
                  </a:cubicBezTo>
                  <a:cubicBezTo>
                    <a:pt x="83" y="155"/>
                    <a:pt x="83" y="154"/>
                    <a:pt x="84" y="153"/>
                  </a:cubicBezTo>
                  <a:cubicBezTo>
                    <a:pt x="85" y="151"/>
                    <a:pt x="85" y="149"/>
                    <a:pt x="84" y="147"/>
                  </a:cubicBezTo>
                  <a:cubicBezTo>
                    <a:pt x="83" y="146"/>
                    <a:pt x="83" y="145"/>
                    <a:pt x="83" y="144"/>
                  </a:cubicBezTo>
                  <a:cubicBezTo>
                    <a:pt x="83" y="142"/>
                    <a:pt x="84" y="141"/>
                    <a:pt x="85" y="139"/>
                  </a:cubicBezTo>
                  <a:cubicBezTo>
                    <a:pt x="86" y="137"/>
                    <a:pt x="86" y="134"/>
                    <a:pt x="85" y="132"/>
                  </a:cubicBezTo>
                  <a:cubicBezTo>
                    <a:pt x="84" y="129"/>
                    <a:pt x="83" y="126"/>
                    <a:pt x="83" y="123"/>
                  </a:cubicBezTo>
                  <a:cubicBezTo>
                    <a:pt x="83" y="122"/>
                    <a:pt x="83" y="121"/>
                    <a:pt x="83" y="120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5" y="121"/>
                    <a:pt x="86" y="121"/>
                    <a:pt x="86" y="121"/>
                  </a:cubicBezTo>
                  <a:cubicBezTo>
                    <a:pt x="88" y="121"/>
                    <a:pt x="89" y="121"/>
                    <a:pt x="89" y="119"/>
                  </a:cubicBezTo>
                  <a:cubicBezTo>
                    <a:pt x="90" y="118"/>
                    <a:pt x="89" y="116"/>
                    <a:pt x="88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79" y="108"/>
                    <a:pt x="77" y="101"/>
                    <a:pt x="77" y="92"/>
                  </a:cubicBezTo>
                  <a:cubicBezTo>
                    <a:pt x="77" y="88"/>
                    <a:pt x="77" y="85"/>
                    <a:pt x="79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66" y="69"/>
                    <a:pt x="61" y="71"/>
                    <a:pt x="55" y="71"/>
                  </a:cubicBezTo>
                  <a:cubicBezTo>
                    <a:pt x="54" y="71"/>
                    <a:pt x="52" y="71"/>
                    <a:pt x="51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5" y="74"/>
                    <a:pt x="39" y="76"/>
                    <a:pt x="30" y="73"/>
                  </a:cubicBezTo>
                  <a:cubicBezTo>
                    <a:pt x="21" y="71"/>
                    <a:pt x="15" y="65"/>
                    <a:pt x="16" y="6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7"/>
                    <a:pt x="12" y="55"/>
                    <a:pt x="11" y="54"/>
                  </a:cubicBezTo>
                  <a:cubicBezTo>
                    <a:pt x="8" y="51"/>
                    <a:pt x="6" y="47"/>
                    <a:pt x="6" y="4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0"/>
                    <a:pt x="8" y="27"/>
                    <a:pt x="10" y="24"/>
                  </a:cubicBezTo>
                  <a:cubicBezTo>
                    <a:pt x="15" y="19"/>
                    <a:pt x="25" y="18"/>
                    <a:pt x="31" y="22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8"/>
                    <a:pt x="58" y="38"/>
                    <a:pt x="62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5" y="30"/>
                  </a:cubicBezTo>
                  <a:cubicBezTo>
                    <a:pt x="92" y="7"/>
                    <a:pt x="100" y="6"/>
                    <a:pt x="127" y="30"/>
                  </a:cubicBezTo>
                  <a:cubicBezTo>
                    <a:pt x="128" y="30"/>
                    <a:pt x="128" y="31"/>
                    <a:pt x="128" y="31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4" y="38"/>
                    <a:pt x="138" y="38"/>
                    <a:pt x="141" y="35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5" y="19"/>
                    <a:pt x="170" y="18"/>
                    <a:pt x="174" y="19"/>
                  </a:cubicBezTo>
                  <a:cubicBezTo>
                    <a:pt x="178" y="20"/>
                    <a:pt x="182" y="23"/>
                    <a:pt x="184" y="27"/>
                  </a:cubicBezTo>
                  <a:cubicBezTo>
                    <a:pt x="185" y="29"/>
                    <a:pt x="186" y="32"/>
                    <a:pt x="186" y="3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6" y="47"/>
                    <a:pt x="184" y="51"/>
                    <a:pt x="182" y="54"/>
                  </a:cubicBezTo>
                  <a:cubicBezTo>
                    <a:pt x="180" y="56"/>
                    <a:pt x="178" y="58"/>
                    <a:pt x="175" y="59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3" y="65"/>
                    <a:pt x="169" y="69"/>
                    <a:pt x="163" y="72"/>
                  </a:cubicBezTo>
                  <a:cubicBezTo>
                    <a:pt x="154" y="77"/>
                    <a:pt x="146" y="77"/>
                    <a:pt x="144" y="73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4" y="71"/>
                    <a:pt x="127" y="70"/>
                    <a:pt x="121" y="67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5" y="85"/>
                    <a:pt x="115" y="88"/>
                    <a:pt x="115" y="92"/>
                  </a:cubicBezTo>
                  <a:cubicBezTo>
                    <a:pt x="115" y="101"/>
                    <a:pt x="113" y="108"/>
                    <a:pt x="110" y="112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3" y="116"/>
                    <a:pt x="102" y="118"/>
                    <a:pt x="103" y="119"/>
                  </a:cubicBezTo>
                  <a:cubicBezTo>
                    <a:pt x="103" y="121"/>
                    <a:pt x="104" y="121"/>
                    <a:pt x="106" y="121"/>
                  </a:cubicBezTo>
                  <a:cubicBezTo>
                    <a:pt x="106" y="121"/>
                    <a:pt x="107" y="121"/>
                    <a:pt x="107" y="121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1"/>
                    <a:pt x="109" y="122"/>
                    <a:pt x="109" y="123"/>
                  </a:cubicBezTo>
                  <a:cubicBezTo>
                    <a:pt x="109" y="126"/>
                    <a:pt x="108" y="129"/>
                    <a:pt x="107" y="132"/>
                  </a:cubicBezTo>
                  <a:cubicBezTo>
                    <a:pt x="106" y="134"/>
                    <a:pt x="106" y="137"/>
                    <a:pt x="107" y="139"/>
                  </a:cubicBezTo>
                  <a:cubicBezTo>
                    <a:pt x="108" y="141"/>
                    <a:pt x="109" y="142"/>
                    <a:pt x="109" y="144"/>
                  </a:cubicBezTo>
                  <a:cubicBezTo>
                    <a:pt x="109" y="145"/>
                    <a:pt x="109" y="146"/>
                    <a:pt x="108" y="147"/>
                  </a:cubicBezTo>
                  <a:cubicBezTo>
                    <a:pt x="107" y="149"/>
                    <a:pt x="107" y="151"/>
                    <a:pt x="108" y="153"/>
                  </a:cubicBezTo>
                  <a:cubicBezTo>
                    <a:pt x="109" y="154"/>
                    <a:pt x="109" y="155"/>
                    <a:pt x="109" y="156"/>
                  </a:cubicBezTo>
                  <a:cubicBezTo>
                    <a:pt x="109" y="157"/>
                    <a:pt x="109" y="158"/>
                    <a:pt x="108" y="159"/>
                  </a:cubicBezTo>
                  <a:cubicBezTo>
                    <a:pt x="107" y="162"/>
                    <a:pt x="107" y="164"/>
                    <a:pt x="108" y="166"/>
                  </a:cubicBezTo>
                  <a:cubicBezTo>
                    <a:pt x="109" y="167"/>
                    <a:pt x="109" y="168"/>
                    <a:pt x="109" y="169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7"/>
                    <a:pt x="115" y="165"/>
                    <a:pt x="114" y="163"/>
                  </a:cubicBezTo>
                  <a:cubicBezTo>
                    <a:pt x="114" y="163"/>
                    <a:pt x="114" y="163"/>
                    <a:pt x="114" y="162"/>
                  </a:cubicBezTo>
                  <a:cubicBezTo>
                    <a:pt x="115" y="160"/>
                    <a:pt x="115" y="158"/>
                    <a:pt x="115" y="156"/>
                  </a:cubicBezTo>
                  <a:cubicBezTo>
                    <a:pt x="115" y="154"/>
                    <a:pt x="115" y="152"/>
                    <a:pt x="114" y="150"/>
                  </a:cubicBezTo>
                  <a:cubicBezTo>
                    <a:pt x="114" y="150"/>
                    <a:pt x="114" y="150"/>
                    <a:pt x="114" y="149"/>
                  </a:cubicBezTo>
                  <a:cubicBezTo>
                    <a:pt x="115" y="148"/>
                    <a:pt x="115" y="146"/>
                    <a:pt x="115" y="144"/>
                  </a:cubicBezTo>
                  <a:cubicBezTo>
                    <a:pt x="115" y="141"/>
                    <a:pt x="114" y="138"/>
                    <a:pt x="113" y="136"/>
                  </a:cubicBezTo>
                  <a:cubicBezTo>
                    <a:pt x="113" y="136"/>
                    <a:pt x="112" y="135"/>
                    <a:pt x="113" y="135"/>
                  </a:cubicBezTo>
                  <a:cubicBezTo>
                    <a:pt x="114" y="131"/>
                    <a:pt x="115" y="127"/>
                    <a:pt x="115" y="123"/>
                  </a:cubicBezTo>
                  <a:cubicBezTo>
                    <a:pt x="115" y="122"/>
                    <a:pt x="115" y="121"/>
                    <a:pt x="115" y="120"/>
                  </a:cubicBezTo>
                  <a:cubicBezTo>
                    <a:pt x="116" y="119"/>
                    <a:pt x="116" y="117"/>
                    <a:pt x="115" y="116"/>
                  </a:cubicBezTo>
                  <a:cubicBezTo>
                    <a:pt x="120" y="110"/>
                    <a:pt x="122" y="102"/>
                    <a:pt x="122" y="92"/>
                  </a:cubicBezTo>
                  <a:cubicBezTo>
                    <a:pt x="122" y="88"/>
                    <a:pt x="121" y="84"/>
                    <a:pt x="119" y="80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7" y="76"/>
                    <a:pt x="133" y="77"/>
                    <a:pt x="139" y="77"/>
                  </a:cubicBezTo>
                  <a:cubicBezTo>
                    <a:pt x="143" y="84"/>
                    <a:pt x="155" y="84"/>
                    <a:pt x="166" y="78"/>
                  </a:cubicBezTo>
                  <a:cubicBezTo>
                    <a:pt x="173" y="74"/>
                    <a:pt x="178" y="69"/>
                    <a:pt x="180" y="64"/>
                  </a:cubicBezTo>
                  <a:cubicBezTo>
                    <a:pt x="182" y="62"/>
                    <a:pt x="184" y="60"/>
                    <a:pt x="186" y="58"/>
                  </a:cubicBezTo>
                  <a:cubicBezTo>
                    <a:pt x="190" y="54"/>
                    <a:pt x="192" y="49"/>
                    <a:pt x="192" y="43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1"/>
                    <a:pt x="191" y="27"/>
                    <a:pt x="190" y="24"/>
                  </a:cubicBezTo>
                  <a:close/>
                  <a:moveTo>
                    <a:pt x="190" y="24"/>
                  </a:moveTo>
                  <a:cubicBezTo>
                    <a:pt x="190" y="24"/>
                    <a:pt x="190" y="24"/>
                    <a:pt x="190" y="2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44"/>
            <p:cNvSpPr>
              <a:spLocks noEditPoints="1"/>
            </p:cNvSpPr>
            <p:nvPr/>
          </p:nvSpPr>
          <p:spPr bwMode="auto">
            <a:xfrm>
              <a:off x="1968500" y="1057275"/>
              <a:ext cx="155575" cy="104775"/>
            </a:xfrm>
            <a:custGeom>
              <a:avLst/>
              <a:gdLst>
                <a:gd name="T0" fmla="*/ 35 w 60"/>
                <a:gd name="T1" fmla="*/ 17 h 40"/>
                <a:gd name="T2" fmla="*/ 14 w 60"/>
                <a:gd name="T3" fmla="*/ 3 h 40"/>
                <a:gd name="T4" fmla="*/ 2 w 60"/>
                <a:gd name="T5" fmla="*/ 4 h 40"/>
                <a:gd name="T6" fmla="*/ 0 w 60"/>
                <a:gd name="T7" fmla="*/ 10 h 40"/>
                <a:gd name="T8" fmla="*/ 0 w 60"/>
                <a:gd name="T9" fmla="*/ 19 h 40"/>
                <a:gd name="T10" fmla="*/ 2 w 60"/>
                <a:gd name="T11" fmla="*/ 26 h 40"/>
                <a:gd name="T12" fmla="*/ 9 w 60"/>
                <a:gd name="T13" fmla="*/ 31 h 40"/>
                <a:gd name="T14" fmla="*/ 10 w 60"/>
                <a:gd name="T15" fmla="*/ 32 h 40"/>
                <a:gd name="T16" fmla="*/ 11 w 60"/>
                <a:gd name="T17" fmla="*/ 32 h 40"/>
                <a:gd name="T18" fmla="*/ 22 w 60"/>
                <a:gd name="T19" fmla="*/ 33 h 40"/>
                <a:gd name="T20" fmla="*/ 33 w 60"/>
                <a:gd name="T21" fmla="*/ 38 h 40"/>
                <a:gd name="T22" fmla="*/ 33 w 60"/>
                <a:gd name="T23" fmla="*/ 39 h 40"/>
                <a:gd name="T24" fmla="*/ 36 w 60"/>
                <a:gd name="T25" fmla="*/ 40 h 40"/>
                <a:gd name="T26" fmla="*/ 42 w 60"/>
                <a:gd name="T27" fmla="*/ 40 h 40"/>
                <a:gd name="T28" fmla="*/ 55 w 60"/>
                <a:gd name="T29" fmla="*/ 37 h 40"/>
                <a:gd name="T30" fmla="*/ 60 w 60"/>
                <a:gd name="T31" fmla="*/ 35 h 40"/>
                <a:gd name="T32" fmla="*/ 55 w 60"/>
                <a:gd name="T33" fmla="*/ 19 h 40"/>
                <a:gd name="T34" fmla="*/ 52 w 60"/>
                <a:gd name="T35" fmla="*/ 20 h 40"/>
                <a:gd name="T36" fmla="*/ 35 w 60"/>
                <a:gd name="T37" fmla="*/ 17 h 40"/>
                <a:gd name="T38" fmla="*/ 37 w 60"/>
                <a:gd name="T39" fmla="*/ 33 h 40"/>
                <a:gd name="T40" fmla="*/ 36 w 60"/>
                <a:gd name="T41" fmla="*/ 33 h 40"/>
                <a:gd name="T42" fmla="*/ 24 w 60"/>
                <a:gd name="T43" fmla="*/ 27 h 40"/>
                <a:gd name="T44" fmla="*/ 12 w 60"/>
                <a:gd name="T45" fmla="*/ 25 h 40"/>
                <a:gd name="T46" fmla="*/ 7 w 60"/>
                <a:gd name="T47" fmla="*/ 21 h 40"/>
                <a:gd name="T48" fmla="*/ 6 w 60"/>
                <a:gd name="T49" fmla="*/ 19 h 40"/>
                <a:gd name="T50" fmla="*/ 6 w 60"/>
                <a:gd name="T51" fmla="*/ 10 h 40"/>
                <a:gd name="T52" fmla="*/ 7 w 60"/>
                <a:gd name="T53" fmla="*/ 8 h 40"/>
                <a:gd name="T54" fmla="*/ 10 w 60"/>
                <a:gd name="T55" fmla="*/ 8 h 40"/>
                <a:gd name="T56" fmla="*/ 31 w 60"/>
                <a:gd name="T57" fmla="*/ 22 h 40"/>
                <a:gd name="T58" fmla="*/ 50 w 60"/>
                <a:gd name="T59" fmla="*/ 27 h 40"/>
                <a:gd name="T60" fmla="*/ 52 w 60"/>
                <a:gd name="T61" fmla="*/ 32 h 40"/>
                <a:gd name="T62" fmla="*/ 37 w 60"/>
                <a:gd name="T63" fmla="*/ 33 h 40"/>
                <a:gd name="T64" fmla="*/ 37 w 60"/>
                <a:gd name="T65" fmla="*/ 33 h 40"/>
                <a:gd name="T66" fmla="*/ 37 w 60"/>
                <a:gd name="T6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0">
                  <a:moveTo>
                    <a:pt x="35" y="17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0" y="0"/>
                    <a:pt x="5" y="1"/>
                    <a:pt x="2" y="4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4"/>
                    <a:pt x="2" y="26"/>
                  </a:cubicBezTo>
                  <a:cubicBezTo>
                    <a:pt x="4" y="28"/>
                    <a:pt x="7" y="29"/>
                    <a:pt x="9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1"/>
                    <a:pt x="18" y="32"/>
                    <a:pt x="22" y="33"/>
                  </a:cubicBezTo>
                  <a:cubicBezTo>
                    <a:pt x="26" y="34"/>
                    <a:pt x="30" y="36"/>
                    <a:pt x="33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40"/>
                    <a:pt x="42" y="40"/>
                  </a:cubicBezTo>
                  <a:cubicBezTo>
                    <a:pt x="47" y="40"/>
                    <a:pt x="51" y="39"/>
                    <a:pt x="55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6" y="21"/>
                    <a:pt x="40" y="20"/>
                    <a:pt x="35" y="17"/>
                  </a:cubicBezTo>
                  <a:close/>
                  <a:moveTo>
                    <a:pt x="37" y="33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3" y="30"/>
                    <a:pt x="28" y="28"/>
                    <a:pt x="24" y="27"/>
                  </a:cubicBezTo>
                  <a:cubicBezTo>
                    <a:pt x="20" y="25"/>
                    <a:pt x="16" y="25"/>
                    <a:pt x="12" y="25"/>
                  </a:cubicBezTo>
                  <a:cubicBezTo>
                    <a:pt x="10" y="24"/>
                    <a:pt x="8" y="23"/>
                    <a:pt x="7" y="21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7" y="26"/>
                    <a:pt x="44" y="28"/>
                    <a:pt x="50" y="27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7" y="34"/>
                    <a:pt x="42" y="34"/>
                    <a:pt x="37" y="33"/>
                  </a:cubicBezTo>
                  <a:close/>
                  <a:moveTo>
                    <a:pt x="37" y="33"/>
                  </a:moveTo>
                  <a:cubicBezTo>
                    <a:pt x="37" y="33"/>
                    <a:pt x="37" y="33"/>
                    <a:pt x="37" y="33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45"/>
            <p:cNvSpPr>
              <a:spLocks noEditPoints="1"/>
            </p:cNvSpPr>
            <p:nvPr/>
          </p:nvSpPr>
          <p:spPr bwMode="auto">
            <a:xfrm>
              <a:off x="2244725" y="1057275"/>
              <a:ext cx="155575" cy="104775"/>
            </a:xfrm>
            <a:custGeom>
              <a:avLst/>
              <a:gdLst>
                <a:gd name="T0" fmla="*/ 18 w 60"/>
                <a:gd name="T1" fmla="*/ 40 h 40"/>
                <a:gd name="T2" fmla="*/ 24 w 60"/>
                <a:gd name="T3" fmla="*/ 40 h 40"/>
                <a:gd name="T4" fmla="*/ 29 w 60"/>
                <a:gd name="T5" fmla="*/ 38 h 40"/>
                <a:gd name="T6" fmla="*/ 30 w 60"/>
                <a:gd name="T7" fmla="*/ 38 h 40"/>
                <a:gd name="T8" fmla="*/ 36 w 60"/>
                <a:gd name="T9" fmla="*/ 33 h 40"/>
                <a:gd name="T10" fmla="*/ 51 w 60"/>
                <a:gd name="T11" fmla="*/ 30 h 40"/>
                <a:gd name="T12" fmla="*/ 52 w 60"/>
                <a:gd name="T13" fmla="*/ 30 h 40"/>
                <a:gd name="T14" fmla="*/ 53 w 60"/>
                <a:gd name="T15" fmla="*/ 30 h 40"/>
                <a:gd name="T16" fmla="*/ 58 w 60"/>
                <a:gd name="T17" fmla="*/ 26 h 40"/>
                <a:gd name="T18" fmla="*/ 60 w 60"/>
                <a:gd name="T19" fmla="*/ 19 h 40"/>
                <a:gd name="T20" fmla="*/ 60 w 60"/>
                <a:gd name="T21" fmla="*/ 10 h 40"/>
                <a:gd name="T22" fmla="*/ 58 w 60"/>
                <a:gd name="T23" fmla="*/ 4 h 40"/>
                <a:gd name="T24" fmla="*/ 46 w 60"/>
                <a:gd name="T25" fmla="*/ 3 h 40"/>
                <a:gd name="T26" fmla="*/ 25 w 60"/>
                <a:gd name="T27" fmla="*/ 17 h 40"/>
                <a:gd name="T28" fmla="*/ 8 w 60"/>
                <a:gd name="T29" fmla="*/ 20 h 40"/>
                <a:gd name="T30" fmla="*/ 5 w 60"/>
                <a:gd name="T31" fmla="*/ 19 h 40"/>
                <a:gd name="T32" fmla="*/ 0 w 60"/>
                <a:gd name="T33" fmla="*/ 35 h 40"/>
                <a:gd name="T34" fmla="*/ 5 w 60"/>
                <a:gd name="T35" fmla="*/ 37 h 40"/>
                <a:gd name="T36" fmla="*/ 18 w 60"/>
                <a:gd name="T37" fmla="*/ 40 h 40"/>
                <a:gd name="T38" fmla="*/ 10 w 60"/>
                <a:gd name="T39" fmla="*/ 27 h 40"/>
                <a:gd name="T40" fmla="*/ 29 w 60"/>
                <a:gd name="T41" fmla="*/ 22 h 40"/>
                <a:gd name="T42" fmla="*/ 50 w 60"/>
                <a:gd name="T43" fmla="*/ 8 h 40"/>
                <a:gd name="T44" fmla="*/ 53 w 60"/>
                <a:gd name="T45" fmla="*/ 8 h 40"/>
                <a:gd name="T46" fmla="*/ 54 w 60"/>
                <a:gd name="T47" fmla="*/ 10 h 40"/>
                <a:gd name="T48" fmla="*/ 54 w 60"/>
                <a:gd name="T49" fmla="*/ 19 h 40"/>
                <a:gd name="T50" fmla="*/ 53 w 60"/>
                <a:gd name="T51" fmla="*/ 21 h 40"/>
                <a:gd name="T52" fmla="*/ 50 w 60"/>
                <a:gd name="T53" fmla="*/ 24 h 40"/>
                <a:gd name="T54" fmla="*/ 33 w 60"/>
                <a:gd name="T55" fmla="*/ 28 h 40"/>
                <a:gd name="T56" fmla="*/ 26 w 60"/>
                <a:gd name="T57" fmla="*/ 33 h 40"/>
                <a:gd name="T58" fmla="*/ 23 w 60"/>
                <a:gd name="T59" fmla="*/ 33 h 40"/>
                <a:gd name="T60" fmla="*/ 8 w 60"/>
                <a:gd name="T61" fmla="*/ 32 h 40"/>
                <a:gd name="T62" fmla="*/ 10 w 60"/>
                <a:gd name="T63" fmla="*/ 27 h 40"/>
                <a:gd name="T64" fmla="*/ 10 w 60"/>
                <a:gd name="T65" fmla="*/ 27 h 40"/>
                <a:gd name="T66" fmla="*/ 10 w 60"/>
                <a:gd name="T67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0">
                  <a:moveTo>
                    <a:pt x="18" y="40"/>
                  </a:moveTo>
                  <a:cubicBezTo>
                    <a:pt x="20" y="40"/>
                    <a:pt x="22" y="40"/>
                    <a:pt x="24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6"/>
                    <a:pt x="34" y="35"/>
                    <a:pt x="36" y="33"/>
                  </a:cubicBezTo>
                  <a:cubicBezTo>
                    <a:pt x="41" y="31"/>
                    <a:pt x="46" y="29"/>
                    <a:pt x="5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28"/>
                    <a:pt x="56" y="27"/>
                    <a:pt x="58" y="26"/>
                  </a:cubicBezTo>
                  <a:cubicBezTo>
                    <a:pt x="59" y="24"/>
                    <a:pt x="60" y="22"/>
                    <a:pt x="60" y="1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59" y="5"/>
                    <a:pt x="58" y="4"/>
                  </a:cubicBezTo>
                  <a:cubicBezTo>
                    <a:pt x="55" y="1"/>
                    <a:pt x="50" y="0"/>
                    <a:pt x="46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20"/>
                    <a:pt x="14" y="21"/>
                    <a:pt x="8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9" y="39"/>
                    <a:pt x="13" y="40"/>
                    <a:pt x="18" y="40"/>
                  </a:cubicBezTo>
                  <a:close/>
                  <a:moveTo>
                    <a:pt x="10" y="27"/>
                  </a:moveTo>
                  <a:cubicBezTo>
                    <a:pt x="16" y="27"/>
                    <a:pt x="23" y="26"/>
                    <a:pt x="29" y="22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7"/>
                    <a:pt x="52" y="7"/>
                    <a:pt x="53" y="8"/>
                  </a:cubicBezTo>
                  <a:cubicBezTo>
                    <a:pt x="54" y="9"/>
                    <a:pt x="54" y="9"/>
                    <a:pt x="54" y="1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2" y="22"/>
                    <a:pt x="51" y="23"/>
                    <a:pt x="50" y="24"/>
                  </a:cubicBezTo>
                  <a:cubicBezTo>
                    <a:pt x="45" y="23"/>
                    <a:pt x="39" y="25"/>
                    <a:pt x="33" y="28"/>
                  </a:cubicBezTo>
                  <a:cubicBezTo>
                    <a:pt x="30" y="29"/>
                    <a:pt x="28" y="31"/>
                    <a:pt x="26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4"/>
                    <a:pt x="13" y="34"/>
                    <a:pt x="8" y="32"/>
                  </a:cubicBezTo>
                  <a:lnTo>
                    <a:pt x="10" y="27"/>
                  </a:lnTo>
                  <a:close/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46"/>
            <p:cNvSpPr>
              <a:spLocks noEditPoints="1"/>
            </p:cNvSpPr>
            <p:nvPr/>
          </p:nvSpPr>
          <p:spPr bwMode="auto">
            <a:xfrm>
              <a:off x="2127250" y="1052513"/>
              <a:ext cx="114300" cy="219075"/>
            </a:xfrm>
            <a:custGeom>
              <a:avLst/>
              <a:gdLst>
                <a:gd name="T0" fmla="*/ 32 w 44"/>
                <a:gd name="T1" fmla="*/ 70 h 84"/>
                <a:gd name="T2" fmla="*/ 30 w 44"/>
                <a:gd name="T3" fmla="*/ 62 h 84"/>
                <a:gd name="T4" fmla="*/ 30 w 44"/>
                <a:gd name="T5" fmla="*/ 54 h 84"/>
                <a:gd name="T6" fmla="*/ 33 w 44"/>
                <a:gd name="T7" fmla="*/ 44 h 84"/>
                <a:gd name="T8" fmla="*/ 36 w 44"/>
                <a:gd name="T9" fmla="*/ 39 h 84"/>
                <a:gd name="T10" fmla="*/ 37 w 44"/>
                <a:gd name="T11" fmla="*/ 38 h 84"/>
                <a:gd name="T12" fmla="*/ 36 w 44"/>
                <a:gd name="T13" fmla="*/ 37 h 84"/>
                <a:gd name="T14" fmla="*/ 37 w 44"/>
                <a:gd name="T15" fmla="*/ 32 h 84"/>
                <a:gd name="T16" fmla="*/ 40 w 44"/>
                <a:gd name="T17" fmla="*/ 21 h 84"/>
                <a:gd name="T18" fmla="*/ 43 w 44"/>
                <a:gd name="T19" fmla="*/ 17 h 84"/>
                <a:gd name="T20" fmla="*/ 44 w 44"/>
                <a:gd name="T21" fmla="*/ 16 h 84"/>
                <a:gd name="T22" fmla="*/ 43 w 44"/>
                <a:gd name="T23" fmla="*/ 14 h 84"/>
                <a:gd name="T24" fmla="*/ 43 w 44"/>
                <a:gd name="T25" fmla="*/ 14 h 84"/>
                <a:gd name="T26" fmla="*/ 43 w 44"/>
                <a:gd name="T27" fmla="*/ 12 h 84"/>
                <a:gd name="T28" fmla="*/ 42 w 44"/>
                <a:gd name="T29" fmla="*/ 11 h 84"/>
                <a:gd name="T30" fmla="*/ 22 w 44"/>
                <a:gd name="T31" fmla="*/ 0 h 84"/>
                <a:gd name="T32" fmla="*/ 2 w 44"/>
                <a:gd name="T33" fmla="*/ 11 h 84"/>
                <a:gd name="T34" fmla="*/ 1 w 44"/>
                <a:gd name="T35" fmla="*/ 12 h 84"/>
                <a:gd name="T36" fmla="*/ 1 w 44"/>
                <a:gd name="T37" fmla="*/ 13 h 84"/>
                <a:gd name="T38" fmla="*/ 1 w 44"/>
                <a:gd name="T39" fmla="*/ 14 h 84"/>
                <a:gd name="T40" fmla="*/ 0 w 44"/>
                <a:gd name="T41" fmla="*/ 16 h 84"/>
                <a:gd name="T42" fmla="*/ 1 w 44"/>
                <a:gd name="T43" fmla="*/ 17 h 84"/>
                <a:gd name="T44" fmla="*/ 4 w 44"/>
                <a:gd name="T45" fmla="*/ 21 h 84"/>
                <a:gd name="T46" fmla="*/ 7 w 44"/>
                <a:gd name="T47" fmla="*/ 32 h 84"/>
                <a:gd name="T48" fmla="*/ 8 w 44"/>
                <a:gd name="T49" fmla="*/ 37 h 84"/>
                <a:gd name="T50" fmla="*/ 7 w 44"/>
                <a:gd name="T51" fmla="*/ 38 h 84"/>
                <a:gd name="T52" fmla="*/ 8 w 44"/>
                <a:gd name="T53" fmla="*/ 39 h 84"/>
                <a:gd name="T54" fmla="*/ 11 w 44"/>
                <a:gd name="T55" fmla="*/ 44 h 84"/>
                <a:gd name="T56" fmla="*/ 14 w 44"/>
                <a:gd name="T57" fmla="*/ 54 h 84"/>
                <a:gd name="T58" fmla="*/ 14 w 44"/>
                <a:gd name="T59" fmla="*/ 62 h 84"/>
                <a:gd name="T60" fmla="*/ 12 w 44"/>
                <a:gd name="T61" fmla="*/ 70 h 84"/>
                <a:gd name="T62" fmla="*/ 15 w 44"/>
                <a:gd name="T63" fmla="*/ 84 h 84"/>
                <a:gd name="T64" fmla="*/ 20 w 44"/>
                <a:gd name="T65" fmla="*/ 80 h 84"/>
                <a:gd name="T66" fmla="*/ 19 w 44"/>
                <a:gd name="T67" fmla="*/ 70 h 84"/>
                <a:gd name="T68" fmla="*/ 20 w 44"/>
                <a:gd name="T69" fmla="*/ 65 h 84"/>
                <a:gd name="T70" fmla="*/ 20 w 44"/>
                <a:gd name="T71" fmla="*/ 52 h 84"/>
                <a:gd name="T72" fmla="*/ 17 w 44"/>
                <a:gd name="T73" fmla="*/ 42 h 84"/>
                <a:gd name="T74" fmla="*/ 14 w 44"/>
                <a:gd name="T75" fmla="*/ 36 h 84"/>
                <a:gd name="T76" fmla="*/ 13 w 44"/>
                <a:gd name="T77" fmla="*/ 30 h 84"/>
                <a:gd name="T78" fmla="*/ 10 w 44"/>
                <a:gd name="T79" fmla="*/ 19 h 84"/>
                <a:gd name="T80" fmla="*/ 8 w 44"/>
                <a:gd name="T81" fmla="*/ 15 h 84"/>
                <a:gd name="T82" fmla="*/ 22 w 44"/>
                <a:gd name="T83" fmla="*/ 6 h 84"/>
                <a:gd name="T84" fmla="*/ 36 w 44"/>
                <a:gd name="T85" fmla="*/ 15 h 84"/>
                <a:gd name="T86" fmla="*/ 34 w 44"/>
                <a:gd name="T87" fmla="*/ 19 h 84"/>
                <a:gd name="T88" fmla="*/ 31 w 44"/>
                <a:gd name="T89" fmla="*/ 30 h 84"/>
                <a:gd name="T90" fmla="*/ 30 w 44"/>
                <a:gd name="T91" fmla="*/ 36 h 84"/>
                <a:gd name="T92" fmla="*/ 27 w 44"/>
                <a:gd name="T93" fmla="*/ 42 h 84"/>
                <a:gd name="T94" fmla="*/ 24 w 44"/>
                <a:gd name="T95" fmla="*/ 52 h 84"/>
                <a:gd name="T96" fmla="*/ 24 w 44"/>
                <a:gd name="T97" fmla="*/ 65 h 84"/>
                <a:gd name="T98" fmla="*/ 25 w 44"/>
                <a:gd name="T99" fmla="*/ 70 h 84"/>
                <a:gd name="T100" fmla="*/ 24 w 44"/>
                <a:gd name="T101" fmla="*/ 80 h 84"/>
                <a:gd name="T102" fmla="*/ 29 w 44"/>
                <a:gd name="T103" fmla="*/ 84 h 84"/>
                <a:gd name="T104" fmla="*/ 32 w 44"/>
                <a:gd name="T105" fmla="*/ 70 h 84"/>
                <a:gd name="T106" fmla="*/ 32 w 44"/>
                <a:gd name="T107" fmla="*/ 70 h 84"/>
                <a:gd name="T108" fmla="*/ 32 w 44"/>
                <a:gd name="T109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" h="84">
                  <a:moveTo>
                    <a:pt x="32" y="70"/>
                  </a:moveTo>
                  <a:cubicBezTo>
                    <a:pt x="32" y="68"/>
                    <a:pt x="31" y="65"/>
                    <a:pt x="30" y="62"/>
                  </a:cubicBezTo>
                  <a:cubicBezTo>
                    <a:pt x="29" y="60"/>
                    <a:pt x="29" y="57"/>
                    <a:pt x="30" y="5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2"/>
                    <a:pt x="34" y="41"/>
                    <a:pt x="36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5"/>
                    <a:pt x="36" y="33"/>
                    <a:pt x="37" y="3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0"/>
                    <a:pt x="42" y="18"/>
                    <a:pt x="43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3" y="3"/>
                    <a:pt x="26" y="0"/>
                    <a:pt x="22" y="0"/>
                  </a:cubicBezTo>
                  <a:cubicBezTo>
                    <a:pt x="17" y="0"/>
                    <a:pt x="11" y="3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3"/>
                    <a:pt x="8" y="35"/>
                    <a:pt x="8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1"/>
                    <a:pt x="10" y="42"/>
                    <a:pt x="11" y="4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7"/>
                    <a:pt x="15" y="60"/>
                    <a:pt x="14" y="62"/>
                  </a:cubicBezTo>
                  <a:cubicBezTo>
                    <a:pt x="13" y="65"/>
                    <a:pt x="12" y="68"/>
                    <a:pt x="12" y="70"/>
                  </a:cubicBezTo>
                  <a:cubicBezTo>
                    <a:pt x="12" y="80"/>
                    <a:pt x="15" y="83"/>
                    <a:pt x="15" y="84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19" y="78"/>
                    <a:pt x="19" y="70"/>
                  </a:cubicBezTo>
                  <a:cubicBezTo>
                    <a:pt x="19" y="68"/>
                    <a:pt x="19" y="66"/>
                    <a:pt x="20" y="65"/>
                  </a:cubicBezTo>
                  <a:cubicBezTo>
                    <a:pt x="21" y="61"/>
                    <a:pt x="21" y="56"/>
                    <a:pt x="20" y="5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0"/>
                    <a:pt x="15" y="38"/>
                    <a:pt x="14" y="36"/>
                  </a:cubicBezTo>
                  <a:cubicBezTo>
                    <a:pt x="14" y="34"/>
                    <a:pt x="14" y="32"/>
                    <a:pt x="13" y="3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6"/>
                    <a:pt x="8" y="15"/>
                  </a:cubicBezTo>
                  <a:cubicBezTo>
                    <a:pt x="17" y="7"/>
                    <a:pt x="20" y="6"/>
                    <a:pt x="22" y="6"/>
                  </a:cubicBezTo>
                  <a:cubicBezTo>
                    <a:pt x="23" y="6"/>
                    <a:pt x="27" y="7"/>
                    <a:pt x="36" y="15"/>
                  </a:cubicBezTo>
                  <a:cubicBezTo>
                    <a:pt x="35" y="16"/>
                    <a:pt x="35" y="18"/>
                    <a:pt x="34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32"/>
                    <a:pt x="30" y="34"/>
                    <a:pt x="30" y="36"/>
                  </a:cubicBezTo>
                  <a:cubicBezTo>
                    <a:pt x="29" y="38"/>
                    <a:pt x="28" y="40"/>
                    <a:pt x="27" y="4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6"/>
                    <a:pt x="23" y="61"/>
                    <a:pt x="24" y="65"/>
                  </a:cubicBezTo>
                  <a:cubicBezTo>
                    <a:pt x="25" y="66"/>
                    <a:pt x="25" y="68"/>
                    <a:pt x="25" y="70"/>
                  </a:cubicBezTo>
                  <a:cubicBezTo>
                    <a:pt x="25" y="78"/>
                    <a:pt x="24" y="80"/>
                    <a:pt x="24" y="80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32" y="80"/>
                    <a:pt x="32" y="70"/>
                  </a:cubicBezTo>
                  <a:close/>
                  <a:moveTo>
                    <a:pt x="32" y="70"/>
                  </a:moveTo>
                  <a:cubicBezTo>
                    <a:pt x="32" y="70"/>
                    <a:pt x="32" y="70"/>
                    <a:pt x="32" y="7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238619" y="1442815"/>
            <a:ext cx="31164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Сердечно-сосудистая система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Опорно-двигательный аппарат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Нервная система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Заболевания  обмена веществ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Дыхательные пути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Заболевания кожи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Желудочно-кишечный тракт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Мочеполовая система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Медицинская реабилитации после травм и операций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Подготовка к беременности</a:t>
            </a:r>
          </a:p>
          <a:p>
            <a:pPr lvl="0"/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Послеродовая реабилитация</a:t>
            </a:r>
          </a:p>
        </p:txBody>
      </p:sp>
    </p:spTree>
    <p:extLst>
      <p:ext uri="{BB962C8B-B14F-4D97-AF65-F5344CB8AC3E}">
        <p14:creationId xmlns:p14="http://schemas.microsoft.com/office/powerpoint/2010/main" val="26270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fill="hold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26767"/>
          <a:stretch/>
        </p:blipFill>
        <p:spPr>
          <a:xfrm>
            <a:off x="324466" y="358109"/>
            <a:ext cx="5663379" cy="6166362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04627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4723" y="0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74281" y="1054966"/>
            <a:ext cx="5895151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«Профилактика».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6 лечебных дней.</a:t>
            </a:r>
          </a:p>
          <a:p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«Детское здоровье».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14 дней.</a:t>
            </a:r>
          </a:p>
          <a:p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«Детское настроение».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14 дней.</a:t>
            </a:r>
          </a:p>
          <a:p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 прохождения курсов:</a:t>
            </a:r>
          </a:p>
          <a:p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Снижение частоты заболеваний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Уменьшение медикаментозной нагрузки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Улучшение сна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Снижение утомляемости, повышение работоспособности 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Повышение сопротивляемости организма вирусам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Повышение иммунитета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Увеличение толерантности к физическим и психоэмоциональным нагрузкам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60AC"/>
              </a:buClr>
            </a:pPr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подарок</a:t>
            </a:r>
            <a:r>
              <a:rPr lang="ru-RU" sz="1400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каждому ребенку профилактическое питьевое лечение минеральной водой «Краснодар-3»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собственных скважин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303" y="570082"/>
            <a:ext cx="32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ПРОГРАММЫ ДЛЯ ДЕТЕЙ  </a:t>
            </a:r>
          </a:p>
        </p:txBody>
      </p:sp>
    </p:spTree>
    <p:extLst>
      <p:ext uri="{BB962C8B-B14F-4D97-AF65-F5344CB8AC3E}">
        <p14:creationId xmlns:p14="http://schemas.microsoft.com/office/powerpoint/2010/main" val="97807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4"/>
          <a:stretch/>
        </p:blipFill>
        <p:spPr>
          <a:xfrm>
            <a:off x="409541" y="314632"/>
            <a:ext cx="4506588" cy="6194323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36550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4723" y="0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4723" y="1457087"/>
            <a:ext cx="616482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«Подготовка к беременности» -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программа, результатом которой будет в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осстановление циклических процессов в гипоталамо-гипофизарно-яичниковой системе, избавление от воспалительных заболеваний, избавление от сопутствующих патологий и повышение иммунологической реактивности организма.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 14 дней.</a:t>
            </a:r>
          </a:p>
          <a:p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«Послеродовая реабилитация»: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рограмма до 3-х месяцев после родов направлена, прежде всего, на восстановление женского организма,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программа послеродовой реабилитации от 3-х месяцев до 1 года способствует уже борьбе с  эстетическими недостатками и имеющимися заболеваниями.</a:t>
            </a:r>
          </a:p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Длительность: 14 дней.</a:t>
            </a:r>
          </a:p>
          <a:p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1775" y="573777"/>
            <a:ext cx="349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ПРОГРАММЫ ДЛЯ ЖЕНЩИН</a:t>
            </a:r>
          </a:p>
        </p:txBody>
      </p:sp>
    </p:spTree>
    <p:extLst>
      <p:ext uri="{BB962C8B-B14F-4D97-AF65-F5344CB8AC3E}">
        <p14:creationId xmlns:p14="http://schemas.microsoft.com/office/powerpoint/2010/main" val="236382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27208"/>
          <a:stretch/>
        </p:blipFill>
        <p:spPr>
          <a:xfrm>
            <a:off x="6571929" y="340439"/>
            <a:ext cx="5187452" cy="6157453"/>
          </a:xfrm>
          <a:prstGeom prst="rect">
            <a:avLst/>
          </a:prstGeom>
        </p:spPr>
      </p:pic>
      <p:sp>
        <p:nvSpPr>
          <p:cNvPr id="15" name="Шестиугольник 10"/>
          <p:cNvSpPr/>
          <p:nvPr/>
        </p:nvSpPr>
        <p:spPr>
          <a:xfrm rot="10800000">
            <a:off x="6223897" y="30234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E5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 rot="10800000">
            <a:off x="6994668" y="302342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E5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2162" y="90947"/>
            <a:ext cx="599767" cy="66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2269" y="302342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7604" y="1767004"/>
            <a:ext cx="5442283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Осмотр и консультация врачей;</a:t>
            </a: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УЗИ: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брюшной полости 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мочевыделительной системы 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щитовидной железы 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предстательной железы (муж) / молочных желез (жен)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Функциональная диагностика: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ЭКГ 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биометрические данные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тонометрия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buClr>
                <a:srgbClr val="0060A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Генетические исследования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ДНК тест «Диетология»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ДНК тест «Косметология»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ДНК тест « Активное долголетие»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ДНК «Ваву – тест»</a:t>
            </a:r>
          </a:p>
          <a:p>
            <a:pPr marL="285750" lvl="0" indent="-285750">
              <a:buClr>
                <a:srgbClr val="0060A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ДНК тест «Эндокринология»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579" y="491307"/>
            <a:ext cx="5307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ПРОГРАММЫ КОМПЛЕКСНОГО 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ДИАГНОСТИЧЕСКОГО </a:t>
            </a:r>
          </a:p>
          <a:p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ОБСЛЕДОВАНИЯ ДЛЯ МУЖЧИН И ЖЕНЩИН</a:t>
            </a:r>
          </a:p>
        </p:txBody>
      </p:sp>
    </p:spTree>
    <p:extLst>
      <p:ext uri="{BB962C8B-B14F-4D97-AF65-F5344CB8AC3E}">
        <p14:creationId xmlns:p14="http://schemas.microsoft.com/office/powerpoint/2010/main" val="35598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152468"/>
            <a:ext cx="5539530" cy="4911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 человека – это наследственный материал, переданный ему от родителей. Генетический код у всех людей на 99,9% идентичный, но, крошечная 0,1% обусловливает многочисленные биологические нюансы, связанные с генетическими мутациями. Кто-то страдает от «семейных» заболеваний, а у кого-то хронические проблемы с сердцем. Кто-то за всю жизнь не выпивает ни одной таблетки, а кто-то пьет их горстями.  Кому-то, чтобы  похудеть, нельзя есть жирное, а кому-то сладкое. Чтобы выяснить, почему ваш организм ведет себя именно так, а не иначе, сегодня достаточно провести несложную генетическую экспертизу.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В </a:t>
            </a:r>
            <a:r>
              <a:rPr lang="ru-RU" b="1" dirty="0">
                <a:solidFill>
                  <a:srgbClr val="00B0F0"/>
                </a:solidFill>
              </a:rPr>
              <a:t>мировой практике персонализированный подход к медицине уже несколько лет считается обязательным стандартом.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0748" y="609627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ГЕНЕТИЧЕСКИЕ ИССЛЕДОВАНИЯ</a:t>
            </a:r>
          </a:p>
        </p:txBody>
      </p:sp>
      <p:pic>
        <p:nvPicPr>
          <p:cNvPr id="1026" name="Picture 2" descr="https://xn--80aaldj1b7b.xn--p1ai/wp-content/uploads/unorganized/1487424447_r-n-d_img.jpg">
            <a:extLst>
              <a:ext uri="{FF2B5EF4-FFF2-40B4-BE49-F238E27FC236}">
                <a16:creationId xmlns:a16="http://schemas.microsoft.com/office/drawing/2014/main" xmlns="" id="{25F333A4-1C0F-49A7-84E0-A9F1E3F7B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3"/>
          <a:stretch/>
        </p:blipFill>
        <p:spPr bwMode="auto">
          <a:xfrm flipH="1">
            <a:off x="373625" y="314632"/>
            <a:ext cx="5298126" cy="62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Шестиугольник 10"/>
          <p:cNvSpPr/>
          <p:nvPr/>
        </p:nvSpPr>
        <p:spPr>
          <a:xfrm>
            <a:off x="4287626" y="314632"/>
            <a:ext cx="1634163" cy="6253316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5" h="6867521">
                <a:moveTo>
                  <a:pt x="1720545" y="3400423"/>
                </a:moveTo>
                <a:lnTo>
                  <a:pt x="1442070" y="0"/>
                </a:lnTo>
                <a:lnTo>
                  <a:pt x="48025" y="0"/>
                </a:lnTo>
                <a:lnTo>
                  <a:pt x="1344124" y="3390898"/>
                </a:lnTo>
                <a:lnTo>
                  <a:pt x="0" y="6867521"/>
                </a:lnTo>
                <a:lnTo>
                  <a:pt x="1477394" y="6857996"/>
                </a:lnTo>
                <a:lnTo>
                  <a:pt x="1720545" y="340042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0"/>
          <p:cNvSpPr/>
          <p:nvPr/>
        </p:nvSpPr>
        <p:spPr>
          <a:xfrm>
            <a:off x="3604627" y="314633"/>
            <a:ext cx="1567488" cy="6253315"/>
          </a:xfrm>
          <a:custGeom>
            <a:avLst/>
            <a:gdLst>
              <a:gd name="connsiteX0" fmla="*/ 0 w 4848225"/>
              <a:gd name="connsiteY0" fmla="*/ 3467100 h 6934200"/>
              <a:gd name="connsiteX1" fmla="*/ 1212056 w 4848225"/>
              <a:gd name="connsiteY1" fmla="*/ 2 h 6934200"/>
              <a:gd name="connsiteX2" fmla="*/ 3636169 w 4848225"/>
              <a:gd name="connsiteY2" fmla="*/ 2 h 6934200"/>
              <a:gd name="connsiteX3" fmla="*/ 4848225 w 4848225"/>
              <a:gd name="connsiteY3" fmla="*/ 3467100 h 6934200"/>
              <a:gd name="connsiteX4" fmla="*/ 3636169 w 4848225"/>
              <a:gd name="connsiteY4" fmla="*/ 6934198 h 6934200"/>
              <a:gd name="connsiteX5" fmla="*/ 1212056 w 4848225"/>
              <a:gd name="connsiteY5" fmla="*/ 6934198 h 6934200"/>
              <a:gd name="connsiteX6" fmla="*/ 0 w 4848225"/>
              <a:gd name="connsiteY6" fmla="*/ 3467100 h 6934200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0 w 3636169"/>
              <a:gd name="connsiteY5" fmla="*/ 6934196 h 6934196"/>
              <a:gd name="connsiteX6" fmla="*/ 1616869 w 3636169"/>
              <a:gd name="connsiteY6" fmla="*/ 3562348 h 6934196"/>
              <a:gd name="connsiteX0" fmla="*/ 1616869 w 3636169"/>
              <a:gd name="connsiteY0" fmla="*/ 3562348 h 6934196"/>
              <a:gd name="connsiteX1" fmla="*/ 0 w 3636169"/>
              <a:gd name="connsiteY1" fmla="*/ 0 h 6934196"/>
              <a:gd name="connsiteX2" fmla="*/ 2424113 w 3636169"/>
              <a:gd name="connsiteY2" fmla="*/ 0 h 6934196"/>
              <a:gd name="connsiteX3" fmla="*/ 3636169 w 3636169"/>
              <a:gd name="connsiteY3" fmla="*/ 3467098 h 6934196"/>
              <a:gd name="connsiteX4" fmla="*/ 2424113 w 3636169"/>
              <a:gd name="connsiteY4" fmla="*/ 6934196 h 6934196"/>
              <a:gd name="connsiteX5" fmla="*/ 1371600 w 3636169"/>
              <a:gd name="connsiteY5" fmla="*/ 6924671 h 6934196"/>
              <a:gd name="connsiteX6" fmla="*/ 1616869 w 3636169"/>
              <a:gd name="connsiteY6" fmla="*/ 3562348 h 6934196"/>
              <a:gd name="connsiteX0" fmla="*/ 664369 w 2683669"/>
              <a:gd name="connsiteY0" fmla="*/ 3562348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664369 w 2683669"/>
              <a:gd name="connsiteY6" fmla="*/ 3562348 h 6934196"/>
              <a:gd name="connsiteX0" fmla="*/ 1607344 w 2683669"/>
              <a:gd name="connsiteY0" fmla="*/ 343852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1607344 w 2683669"/>
              <a:gd name="connsiteY6" fmla="*/ 3438523 h 6934196"/>
              <a:gd name="connsiteX0" fmla="*/ 2483794 w 2683669"/>
              <a:gd name="connsiteY0" fmla="*/ 3419473 h 6934196"/>
              <a:gd name="connsiteX1" fmla="*/ 0 w 2683669"/>
              <a:gd name="connsiteY1" fmla="*/ 0 h 6934196"/>
              <a:gd name="connsiteX2" fmla="*/ 1471613 w 2683669"/>
              <a:gd name="connsiteY2" fmla="*/ 0 h 6934196"/>
              <a:gd name="connsiteX3" fmla="*/ 2683669 w 2683669"/>
              <a:gd name="connsiteY3" fmla="*/ 3467098 h 6934196"/>
              <a:gd name="connsiteX4" fmla="*/ 1471613 w 2683669"/>
              <a:gd name="connsiteY4" fmla="*/ 6934196 h 6934196"/>
              <a:gd name="connsiteX5" fmla="*/ 419100 w 2683669"/>
              <a:gd name="connsiteY5" fmla="*/ 6924671 h 6934196"/>
              <a:gd name="connsiteX6" fmla="*/ 2483794 w 2683669"/>
              <a:gd name="connsiteY6" fmla="*/ 3419473 h 6934196"/>
              <a:gd name="connsiteX0" fmla="*/ 2064694 w 2264569"/>
              <a:gd name="connsiteY0" fmla="*/ 3419473 h 6934196"/>
              <a:gd name="connsiteX1" fmla="*/ 901578 w 2264569"/>
              <a:gd name="connsiteY1" fmla="*/ 28575 h 6934196"/>
              <a:gd name="connsiteX2" fmla="*/ 1052513 w 2264569"/>
              <a:gd name="connsiteY2" fmla="*/ 0 h 6934196"/>
              <a:gd name="connsiteX3" fmla="*/ 2264569 w 2264569"/>
              <a:gd name="connsiteY3" fmla="*/ 3467098 h 6934196"/>
              <a:gd name="connsiteX4" fmla="*/ 1052513 w 2264569"/>
              <a:gd name="connsiteY4" fmla="*/ 6934196 h 6934196"/>
              <a:gd name="connsiteX5" fmla="*/ 0 w 2264569"/>
              <a:gd name="connsiteY5" fmla="*/ 6924671 h 6934196"/>
              <a:gd name="connsiteX6" fmla="*/ 2064694 w 2264569"/>
              <a:gd name="connsiteY6" fmla="*/ 3419473 h 6934196"/>
              <a:gd name="connsiteX0" fmla="*/ 1176237 w 1376112"/>
              <a:gd name="connsiteY0" fmla="*/ 3419473 h 6943721"/>
              <a:gd name="connsiteX1" fmla="*/ 13121 w 1376112"/>
              <a:gd name="connsiteY1" fmla="*/ 28575 h 6943721"/>
              <a:gd name="connsiteX2" fmla="*/ 164056 w 1376112"/>
              <a:gd name="connsiteY2" fmla="*/ 0 h 6943721"/>
              <a:gd name="connsiteX3" fmla="*/ 1376112 w 1376112"/>
              <a:gd name="connsiteY3" fmla="*/ 3467098 h 6943721"/>
              <a:gd name="connsiteX4" fmla="*/ 164056 w 1376112"/>
              <a:gd name="connsiteY4" fmla="*/ 6934196 h 6943721"/>
              <a:gd name="connsiteX5" fmla="*/ 0 w 1376112"/>
              <a:gd name="connsiteY5" fmla="*/ 6943721 h 6943721"/>
              <a:gd name="connsiteX6" fmla="*/ 1176237 w 1376112"/>
              <a:gd name="connsiteY6" fmla="*/ 3419473 h 6943721"/>
              <a:gd name="connsiteX0" fmla="*/ 1884601 w 1884601"/>
              <a:gd name="connsiteY0" fmla="*/ 3476623 h 6943721"/>
              <a:gd name="connsiteX1" fmla="*/ 13121 w 1884601"/>
              <a:gd name="connsiteY1" fmla="*/ 28575 h 6943721"/>
              <a:gd name="connsiteX2" fmla="*/ 164056 w 1884601"/>
              <a:gd name="connsiteY2" fmla="*/ 0 h 6943721"/>
              <a:gd name="connsiteX3" fmla="*/ 1376112 w 1884601"/>
              <a:gd name="connsiteY3" fmla="*/ 3467098 h 6943721"/>
              <a:gd name="connsiteX4" fmla="*/ 164056 w 1884601"/>
              <a:gd name="connsiteY4" fmla="*/ 6934196 h 6943721"/>
              <a:gd name="connsiteX5" fmla="*/ 0 w 1884601"/>
              <a:gd name="connsiteY5" fmla="*/ 6943721 h 6943721"/>
              <a:gd name="connsiteX6" fmla="*/ 1884601 w 1884601"/>
              <a:gd name="connsiteY6" fmla="*/ 3476623 h 6943721"/>
              <a:gd name="connsiteX0" fmla="*/ 1871481 w 1871481"/>
              <a:gd name="connsiteY0" fmla="*/ 3476623 h 6943721"/>
              <a:gd name="connsiteX1" fmla="*/ 1 w 1871481"/>
              <a:gd name="connsiteY1" fmla="*/ 28575 h 6943721"/>
              <a:gd name="connsiteX2" fmla="*/ 150936 w 1871481"/>
              <a:gd name="connsiteY2" fmla="*/ 0 h 6943721"/>
              <a:gd name="connsiteX3" fmla="*/ 1362992 w 1871481"/>
              <a:gd name="connsiteY3" fmla="*/ 3467098 h 6943721"/>
              <a:gd name="connsiteX4" fmla="*/ 150936 w 1871481"/>
              <a:gd name="connsiteY4" fmla="*/ 6934196 h 6943721"/>
              <a:gd name="connsiteX5" fmla="*/ 1367589 w 1871481"/>
              <a:gd name="connsiteY5" fmla="*/ 6943721 h 6943721"/>
              <a:gd name="connsiteX6" fmla="*/ 1871481 w 1871481"/>
              <a:gd name="connsiteY6" fmla="*/ 3476623 h 6943721"/>
              <a:gd name="connsiteX0" fmla="*/ 1720545 w 1720545"/>
              <a:gd name="connsiteY0" fmla="*/ 3476623 h 6943721"/>
              <a:gd name="connsiteX1" fmla="*/ 1361842 w 1720545"/>
              <a:gd name="connsiteY1" fmla="*/ 85725 h 6943721"/>
              <a:gd name="connsiteX2" fmla="*/ 0 w 1720545"/>
              <a:gd name="connsiteY2" fmla="*/ 0 h 6943721"/>
              <a:gd name="connsiteX3" fmla="*/ 1212056 w 1720545"/>
              <a:gd name="connsiteY3" fmla="*/ 3467098 h 6943721"/>
              <a:gd name="connsiteX4" fmla="*/ 0 w 1720545"/>
              <a:gd name="connsiteY4" fmla="*/ 6934196 h 6943721"/>
              <a:gd name="connsiteX5" fmla="*/ 1216653 w 1720545"/>
              <a:gd name="connsiteY5" fmla="*/ 6943721 h 6943721"/>
              <a:gd name="connsiteX6" fmla="*/ 1720545 w 1720545"/>
              <a:gd name="connsiteY6" fmla="*/ 3476623 h 69437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212056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216653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361842 w 1720545"/>
              <a:gd name="connsiteY1" fmla="*/ 9525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57996 h 6867521"/>
              <a:gd name="connsiteX5" fmla="*/ 1467366 w 1720545"/>
              <a:gd name="connsiteY5" fmla="*/ 6867521 h 6867521"/>
              <a:gd name="connsiteX6" fmla="*/ 1720545 w 1720545"/>
              <a:gd name="connsiteY6" fmla="*/ 3400423 h 6867521"/>
              <a:gd name="connsiteX0" fmla="*/ 1720545 w 1720545"/>
              <a:gd name="connsiteY0" fmla="*/ 3400423 h 6857996"/>
              <a:gd name="connsiteX1" fmla="*/ 1442070 w 1720545"/>
              <a:gd name="connsiteY1" fmla="*/ 0 h 6857996"/>
              <a:gd name="connsiteX2" fmla="*/ 48025 w 1720545"/>
              <a:gd name="connsiteY2" fmla="*/ 0 h 6857996"/>
              <a:gd name="connsiteX3" fmla="*/ 1344124 w 1720545"/>
              <a:gd name="connsiteY3" fmla="*/ 3390898 h 6857996"/>
              <a:gd name="connsiteX4" fmla="*/ 0 w 1720545"/>
              <a:gd name="connsiteY4" fmla="*/ 6857996 h 6857996"/>
              <a:gd name="connsiteX5" fmla="*/ 1467366 w 1720545"/>
              <a:gd name="connsiteY5" fmla="*/ 6848471 h 6857996"/>
              <a:gd name="connsiteX6" fmla="*/ 1720545 w 1720545"/>
              <a:gd name="connsiteY6" fmla="*/ 3400423 h 6857996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67366 w 1720545"/>
              <a:gd name="connsiteY5" fmla="*/ 6848471 h 6867521"/>
              <a:gd name="connsiteX6" fmla="*/ 1720545 w 1720545"/>
              <a:gd name="connsiteY6" fmla="*/ 3400423 h 6867521"/>
              <a:gd name="connsiteX0" fmla="*/ 1720545 w 1720545"/>
              <a:gd name="connsiteY0" fmla="*/ 3400423 h 6867521"/>
              <a:gd name="connsiteX1" fmla="*/ 1442070 w 1720545"/>
              <a:gd name="connsiteY1" fmla="*/ 0 h 6867521"/>
              <a:gd name="connsiteX2" fmla="*/ 48025 w 1720545"/>
              <a:gd name="connsiteY2" fmla="*/ 0 h 6867521"/>
              <a:gd name="connsiteX3" fmla="*/ 1344124 w 1720545"/>
              <a:gd name="connsiteY3" fmla="*/ 3390898 h 6867521"/>
              <a:gd name="connsiteX4" fmla="*/ 0 w 1720545"/>
              <a:gd name="connsiteY4" fmla="*/ 6867521 h 6867521"/>
              <a:gd name="connsiteX5" fmla="*/ 1477394 w 1720545"/>
              <a:gd name="connsiteY5" fmla="*/ 6857996 h 6867521"/>
              <a:gd name="connsiteX6" fmla="*/ 1720545 w 1720545"/>
              <a:gd name="connsiteY6" fmla="*/ 340042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1344124 w 2482710"/>
              <a:gd name="connsiteY3" fmla="*/ 339089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82710 w 2482710"/>
              <a:gd name="connsiteY0" fmla="*/ 3343273 h 6867521"/>
              <a:gd name="connsiteX1" fmla="*/ 1442070 w 2482710"/>
              <a:gd name="connsiteY1" fmla="*/ 0 h 6867521"/>
              <a:gd name="connsiteX2" fmla="*/ 48025 w 2482710"/>
              <a:gd name="connsiteY2" fmla="*/ 0 h 6867521"/>
              <a:gd name="connsiteX3" fmla="*/ 2066175 w 2482710"/>
              <a:gd name="connsiteY3" fmla="*/ 3371848 h 6867521"/>
              <a:gd name="connsiteX4" fmla="*/ 0 w 2482710"/>
              <a:gd name="connsiteY4" fmla="*/ 6867521 h 6867521"/>
              <a:gd name="connsiteX5" fmla="*/ 1477394 w 2482710"/>
              <a:gd name="connsiteY5" fmla="*/ 6857996 h 6867521"/>
              <a:gd name="connsiteX6" fmla="*/ 2482710 w 2482710"/>
              <a:gd name="connsiteY6" fmla="*/ 3343273 h 6867521"/>
              <a:gd name="connsiteX0" fmla="*/ 2434685 w 2434685"/>
              <a:gd name="connsiteY0" fmla="*/ 3343273 h 6867521"/>
              <a:gd name="connsiteX1" fmla="*/ 1394045 w 2434685"/>
              <a:gd name="connsiteY1" fmla="*/ 0 h 6867521"/>
              <a:gd name="connsiteX2" fmla="*/ 0 w 2434685"/>
              <a:gd name="connsiteY2" fmla="*/ 0 h 6867521"/>
              <a:gd name="connsiteX3" fmla="*/ 2018150 w 2434685"/>
              <a:gd name="connsiteY3" fmla="*/ 3371848 h 6867521"/>
              <a:gd name="connsiteX4" fmla="*/ 934767 w 2434685"/>
              <a:gd name="connsiteY4" fmla="*/ 6867521 h 6867521"/>
              <a:gd name="connsiteX5" fmla="*/ 1429369 w 2434685"/>
              <a:gd name="connsiteY5" fmla="*/ 6857996 h 6867521"/>
              <a:gd name="connsiteX6" fmla="*/ 2434685 w 2434685"/>
              <a:gd name="connsiteY6" fmla="*/ 3343273 h 6867521"/>
              <a:gd name="connsiteX0" fmla="*/ 1532121 w 1532121"/>
              <a:gd name="connsiteY0" fmla="*/ 3390898 h 6915146"/>
              <a:gd name="connsiteX1" fmla="*/ 491481 w 1532121"/>
              <a:gd name="connsiteY1" fmla="*/ 47625 h 6915146"/>
              <a:gd name="connsiteX2" fmla="*/ 0 w 1532121"/>
              <a:gd name="connsiteY2" fmla="*/ 0 h 6915146"/>
              <a:gd name="connsiteX3" fmla="*/ 1115586 w 1532121"/>
              <a:gd name="connsiteY3" fmla="*/ 3419473 h 6915146"/>
              <a:gd name="connsiteX4" fmla="*/ 32203 w 1532121"/>
              <a:gd name="connsiteY4" fmla="*/ 6915146 h 6915146"/>
              <a:gd name="connsiteX5" fmla="*/ 526805 w 1532121"/>
              <a:gd name="connsiteY5" fmla="*/ 6905621 h 6915146"/>
              <a:gd name="connsiteX6" fmla="*/ 1532121 w 1532121"/>
              <a:gd name="connsiteY6" fmla="*/ 3390898 h 6915146"/>
              <a:gd name="connsiteX0" fmla="*/ 1499918 w 1499918"/>
              <a:gd name="connsiteY0" fmla="*/ 3352798 h 6877046"/>
              <a:gd name="connsiteX1" fmla="*/ 459278 w 1499918"/>
              <a:gd name="connsiteY1" fmla="*/ 9525 h 6877046"/>
              <a:gd name="connsiteX2" fmla="*/ 48025 w 1499918"/>
              <a:gd name="connsiteY2" fmla="*/ 0 h 6877046"/>
              <a:gd name="connsiteX3" fmla="*/ 1083383 w 1499918"/>
              <a:gd name="connsiteY3" fmla="*/ 3381373 h 6877046"/>
              <a:gd name="connsiteX4" fmla="*/ 0 w 1499918"/>
              <a:gd name="connsiteY4" fmla="*/ 6877046 h 6877046"/>
              <a:gd name="connsiteX5" fmla="*/ 494602 w 1499918"/>
              <a:gd name="connsiteY5" fmla="*/ 6867521 h 6877046"/>
              <a:gd name="connsiteX6" fmla="*/ 1499918 w 1499918"/>
              <a:gd name="connsiteY6" fmla="*/ 3352798 h 6877046"/>
              <a:gd name="connsiteX0" fmla="*/ 1590174 w 1590174"/>
              <a:gd name="connsiteY0" fmla="*/ 3333748 h 6877046"/>
              <a:gd name="connsiteX1" fmla="*/ 459278 w 1590174"/>
              <a:gd name="connsiteY1" fmla="*/ 9525 h 6877046"/>
              <a:gd name="connsiteX2" fmla="*/ 48025 w 1590174"/>
              <a:gd name="connsiteY2" fmla="*/ 0 h 6877046"/>
              <a:gd name="connsiteX3" fmla="*/ 1083383 w 1590174"/>
              <a:gd name="connsiteY3" fmla="*/ 3381373 h 6877046"/>
              <a:gd name="connsiteX4" fmla="*/ 0 w 1590174"/>
              <a:gd name="connsiteY4" fmla="*/ 6877046 h 6877046"/>
              <a:gd name="connsiteX5" fmla="*/ 494602 w 1590174"/>
              <a:gd name="connsiteY5" fmla="*/ 6867521 h 6877046"/>
              <a:gd name="connsiteX6" fmla="*/ 1590174 w 1590174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083383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193697 w 1650345"/>
              <a:gd name="connsiteY3" fmla="*/ 3381373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9460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434431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64232 w 1650345"/>
              <a:gd name="connsiteY5" fmla="*/ 6867521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59278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13754 w 1650345"/>
              <a:gd name="connsiteY3" fmla="*/ 337184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63896 w 1650345"/>
              <a:gd name="connsiteY3" fmla="*/ 33051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283953 w 1650345"/>
              <a:gd name="connsiteY3" fmla="*/ 33527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14698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33748 h 6877046"/>
              <a:gd name="connsiteX1" fmla="*/ 409136 w 1650345"/>
              <a:gd name="connsiteY1" fmla="*/ 9525 h 6877046"/>
              <a:gd name="connsiteX2" fmla="*/ 48025 w 1650345"/>
              <a:gd name="connsiteY2" fmla="*/ 0 h 6877046"/>
              <a:gd name="connsiteX3" fmla="*/ 1304010 w 1650345"/>
              <a:gd name="connsiteY3" fmla="*/ 3343273 h 6877046"/>
              <a:gd name="connsiteX4" fmla="*/ 0 w 1650345"/>
              <a:gd name="connsiteY4" fmla="*/ 6877046 h 6877046"/>
              <a:gd name="connsiteX5" fmla="*/ 324118 w 1650345"/>
              <a:gd name="connsiteY5" fmla="*/ 6877046 h 6877046"/>
              <a:gd name="connsiteX6" fmla="*/ 1650345 w 1650345"/>
              <a:gd name="connsiteY6" fmla="*/ 3333748 h 6877046"/>
              <a:gd name="connsiteX0" fmla="*/ 1650345 w 1650345"/>
              <a:gd name="connsiteY0" fmla="*/ 3343273 h 6886571"/>
              <a:gd name="connsiteX1" fmla="*/ 409136 w 1650345"/>
              <a:gd name="connsiteY1" fmla="*/ 0 h 6886571"/>
              <a:gd name="connsiteX2" fmla="*/ 48025 w 1650345"/>
              <a:gd name="connsiteY2" fmla="*/ 9525 h 6886571"/>
              <a:gd name="connsiteX3" fmla="*/ 1304010 w 1650345"/>
              <a:gd name="connsiteY3" fmla="*/ 3352798 h 6886571"/>
              <a:gd name="connsiteX4" fmla="*/ 0 w 1650345"/>
              <a:gd name="connsiteY4" fmla="*/ 6886571 h 6886571"/>
              <a:gd name="connsiteX5" fmla="*/ 324118 w 1650345"/>
              <a:gd name="connsiteY5" fmla="*/ 6886571 h 6886571"/>
              <a:gd name="connsiteX6" fmla="*/ 1650345 w 1650345"/>
              <a:gd name="connsiteY6" fmla="*/ 3343273 h 68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345" h="6886571">
                <a:moveTo>
                  <a:pt x="1650345" y="3343273"/>
                </a:moveTo>
                <a:lnTo>
                  <a:pt x="409136" y="0"/>
                </a:lnTo>
                <a:lnTo>
                  <a:pt x="48025" y="9525"/>
                </a:lnTo>
                <a:lnTo>
                  <a:pt x="1304010" y="3352798"/>
                </a:lnTo>
                <a:lnTo>
                  <a:pt x="0" y="6886571"/>
                </a:lnTo>
                <a:lnTo>
                  <a:pt x="324118" y="6886571"/>
                </a:lnTo>
                <a:lnTo>
                  <a:pt x="1650345" y="3343273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26" y="314633"/>
            <a:ext cx="11474245" cy="6253316"/>
          </a:xfrm>
          <a:prstGeom prst="rect">
            <a:avLst/>
          </a:prstGeom>
          <a:noFill/>
          <a:ln w="101600">
            <a:solidFill>
              <a:srgbClr val="2AB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38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1249</Words>
  <Application>Microsoft Office PowerPoint</Application>
  <PresentationFormat>Широкоэкранный</PresentationFormat>
  <Paragraphs>338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Helvetica Light</vt:lpstr>
      <vt:lpstr>Open Sans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лена</cp:lastModifiedBy>
  <cp:revision>104</cp:revision>
  <dcterms:created xsi:type="dcterms:W3CDTF">2017-11-10T12:20:47Z</dcterms:created>
  <dcterms:modified xsi:type="dcterms:W3CDTF">2020-09-04T07:35:08Z</dcterms:modified>
</cp:coreProperties>
</file>